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30"/>
  </p:notesMasterIdLst>
  <p:handoutMasterIdLst>
    <p:handoutMasterId r:id="rId31"/>
  </p:handoutMasterIdLst>
  <p:sldIdLst>
    <p:sldId id="630" r:id="rId3"/>
    <p:sldId id="631" r:id="rId4"/>
    <p:sldId id="579" r:id="rId5"/>
    <p:sldId id="581" r:id="rId6"/>
    <p:sldId id="582" r:id="rId7"/>
    <p:sldId id="633" r:id="rId8"/>
    <p:sldId id="634" r:id="rId9"/>
    <p:sldId id="635" r:id="rId10"/>
    <p:sldId id="636" r:id="rId11"/>
    <p:sldId id="605" r:id="rId12"/>
    <p:sldId id="627" r:id="rId13"/>
    <p:sldId id="585" r:id="rId14"/>
    <p:sldId id="586" r:id="rId15"/>
    <p:sldId id="587" r:id="rId16"/>
    <p:sldId id="595" r:id="rId17"/>
    <p:sldId id="616" r:id="rId18"/>
    <p:sldId id="596" r:id="rId19"/>
    <p:sldId id="637" r:id="rId20"/>
    <p:sldId id="598" r:id="rId21"/>
    <p:sldId id="600" r:id="rId22"/>
    <p:sldId id="602" r:id="rId23"/>
    <p:sldId id="607" r:id="rId24"/>
    <p:sldId id="638" r:id="rId25"/>
    <p:sldId id="609" r:id="rId26"/>
    <p:sldId id="625" r:id="rId27"/>
    <p:sldId id="639" r:id="rId28"/>
    <p:sldId id="640" r:id="rId29"/>
  </p:sldIdLst>
  <p:sldSz cx="9144000" cy="6858000" type="screen4x3"/>
  <p:notesSz cx="6735763" cy="9869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VNI-Avo" pitchFamily="2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VNI-Avo" pitchFamily="2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VNI-Avo" pitchFamily="2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VNI-Avo" pitchFamily="2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VNI-Avo" pitchFamily="2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VNI-Avo" pitchFamily="2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VNI-Avo" pitchFamily="2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VNI-Avo" pitchFamily="2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VNI-Avo" pitchFamily="2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00"/>
    <a:srgbClr val="DFF418"/>
    <a:srgbClr val="3333CC"/>
    <a:srgbClr val="FFFF66"/>
    <a:srgbClr val="00CC00"/>
    <a:srgbClr val="99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5209" autoAdjust="0"/>
  </p:normalViewPr>
  <p:slideViewPr>
    <p:cSldViewPr>
      <p:cViewPr varScale="1">
        <p:scale>
          <a:sx n="88" d="100"/>
          <a:sy n="88" d="100"/>
        </p:scale>
        <p:origin x="701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BB5EBC-F98D-4897-AD80-5EAA38E9D210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416E5AB-1E09-48E1-B1C8-A023B4DA9DE0}">
      <dgm:prSet phldrT="[Text]"/>
      <dgm:spPr/>
      <dgm:t>
        <a:bodyPr/>
        <a:lstStyle/>
        <a:p>
          <a:r>
            <a:rPr lang="en-US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1: </a:t>
          </a:r>
          <a:r>
            <a:rPr lang="en-US" altLang="en-US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alt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alt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phận</a:t>
          </a:r>
          <a:r>
            <a:rPr lang="en-US" alt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alt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alt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alt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thần</a:t>
          </a:r>
          <a:r>
            <a:rPr lang="en-US" alt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alt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1FA7F1-F7B4-4BFE-95CB-2A70C5AFA898}" type="parTrans" cxnId="{2658796A-17AA-4017-BE52-594306E559AB}">
      <dgm:prSet/>
      <dgm:spPr/>
      <dgm:t>
        <a:bodyPr/>
        <a:lstStyle/>
        <a:p>
          <a:endParaRPr lang="en-US"/>
        </a:p>
      </dgm:t>
    </dgm:pt>
    <dgm:pt modelId="{9914A35C-8F7E-4E42-8BC5-7496DEFC2376}" type="sibTrans" cxnId="{2658796A-17AA-4017-BE52-594306E559AB}">
      <dgm:prSet/>
      <dgm:spPr/>
      <dgm:t>
        <a:bodyPr/>
        <a:lstStyle/>
        <a:p>
          <a:endParaRPr lang="en-US"/>
        </a:p>
      </dgm:t>
    </dgm:pt>
    <dgm:pt modelId="{2D013183-2FAD-4D53-BC80-F2C72558AC0D}">
      <dgm:prSet phldrT="[Text]"/>
      <dgm:spPr/>
      <dgm:t>
        <a:bodyPr/>
        <a:lstStyle/>
        <a:p>
          <a:r>
            <a:rPr lang="en-US" altLang="en-US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alt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alt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2: </a:t>
          </a:r>
          <a:r>
            <a:rPr lang="en-US" altLang="en-US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Vai</a:t>
          </a:r>
          <a:r>
            <a:rPr lang="en-US" alt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trò</a:t>
          </a:r>
          <a:r>
            <a:rPr lang="en-US" alt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alt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alt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alt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thần</a:t>
          </a:r>
          <a:r>
            <a:rPr lang="en-US" alt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alt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638232-43EB-4AAC-9C04-70996C6867FE}" type="parTrans" cxnId="{70CA3116-CAF9-4A2B-9AEB-81D58C6C87E1}">
      <dgm:prSet/>
      <dgm:spPr/>
      <dgm:t>
        <a:bodyPr/>
        <a:lstStyle/>
        <a:p>
          <a:endParaRPr lang="en-US"/>
        </a:p>
      </dgm:t>
    </dgm:pt>
    <dgm:pt modelId="{36232495-B8F8-4FC2-AD79-7BD9EB9C3831}" type="sibTrans" cxnId="{70CA3116-CAF9-4A2B-9AEB-81D58C6C87E1}">
      <dgm:prSet/>
      <dgm:spPr/>
      <dgm:t>
        <a:bodyPr/>
        <a:lstStyle/>
        <a:p>
          <a:endParaRPr lang="en-US"/>
        </a:p>
      </dgm:t>
    </dgm:pt>
    <dgm:pt modelId="{BE26471B-3147-466B-8126-04ACCF6C3BB8}">
      <dgm:prSet phldrT="[Text]"/>
      <dgm:spPr/>
      <dgm:t>
        <a:bodyPr/>
        <a:lstStyle/>
        <a:p>
          <a:endParaRPr lang="en-US" altLang="en-US" b="1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altLang="en-US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alt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alt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3: </a:t>
          </a:r>
          <a:r>
            <a:rPr lang="en-US" altLang="en-US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alt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biện</a:t>
          </a:r>
          <a:r>
            <a:rPr lang="en-US" alt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alt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bảo</a:t>
          </a:r>
          <a:r>
            <a:rPr lang="en-US" alt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vệ</a:t>
          </a:r>
          <a:r>
            <a:rPr lang="en-US" alt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en-US" alt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altLang="en-US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alt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alt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thần</a:t>
          </a:r>
          <a:r>
            <a:rPr lang="en-US" alt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alt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en-US" alt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444F26-B1F5-4EEB-92CB-45A0581765D4}" type="parTrans" cxnId="{204F0B6C-BC23-4FC3-A421-F318E9ECC688}">
      <dgm:prSet/>
      <dgm:spPr/>
      <dgm:t>
        <a:bodyPr/>
        <a:lstStyle/>
        <a:p>
          <a:endParaRPr lang="en-US"/>
        </a:p>
      </dgm:t>
    </dgm:pt>
    <dgm:pt modelId="{73F90308-3F4D-4789-9F4F-674B884975D8}" type="sibTrans" cxnId="{204F0B6C-BC23-4FC3-A421-F318E9ECC688}">
      <dgm:prSet/>
      <dgm:spPr/>
      <dgm:t>
        <a:bodyPr/>
        <a:lstStyle/>
        <a:p>
          <a:endParaRPr lang="en-US"/>
        </a:p>
      </dgm:t>
    </dgm:pt>
    <dgm:pt modelId="{A13A6F1F-E516-4E3D-B89C-8333C4FC42DE}" type="pres">
      <dgm:prSet presAssocID="{BABB5EBC-F98D-4897-AD80-5EAA38E9D21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F61A55-2D41-4FF7-AB8C-F79F8D80BD7A}" type="pres">
      <dgm:prSet presAssocID="{B416E5AB-1E09-48E1-B1C8-A023B4DA9DE0}" presName="parentLin" presStyleCnt="0"/>
      <dgm:spPr/>
    </dgm:pt>
    <dgm:pt modelId="{6E371AF0-D60B-4ED0-8468-761F616FE8D4}" type="pres">
      <dgm:prSet presAssocID="{B416E5AB-1E09-48E1-B1C8-A023B4DA9DE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D7775C2-2684-40F8-A731-6F92F56BA7F6}" type="pres">
      <dgm:prSet presAssocID="{B416E5AB-1E09-48E1-B1C8-A023B4DA9DE0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519957-A1CA-4F7C-87AD-E7A5DD3A0E46}" type="pres">
      <dgm:prSet presAssocID="{B416E5AB-1E09-48E1-B1C8-A023B4DA9DE0}" presName="negativeSpace" presStyleCnt="0"/>
      <dgm:spPr/>
    </dgm:pt>
    <dgm:pt modelId="{6CD34FF6-974F-4CBE-AF2F-D7C89CF61F33}" type="pres">
      <dgm:prSet presAssocID="{B416E5AB-1E09-48E1-B1C8-A023B4DA9DE0}" presName="childText" presStyleLbl="conFgAcc1" presStyleIdx="0" presStyleCnt="3">
        <dgm:presLayoutVars>
          <dgm:bulletEnabled val="1"/>
        </dgm:presLayoutVars>
      </dgm:prSet>
      <dgm:spPr/>
    </dgm:pt>
    <dgm:pt modelId="{260A9CF6-B847-436A-B12C-CB512C3AF6BA}" type="pres">
      <dgm:prSet presAssocID="{9914A35C-8F7E-4E42-8BC5-7496DEFC2376}" presName="spaceBetweenRectangles" presStyleCnt="0"/>
      <dgm:spPr/>
    </dgm:pt>
    <dgm:pt modelId="{220FDEA8-90BA-485D-9F88-101F3B09BF7A}" type="pres">
      <dgm:prSet presAssocID="{2D013183-2FAD-4D53-BC80-F2C72558AC0D}" presName="parentLin" presStyleCnt="0"/>
      <dgm:spPr/>
    </dgm:pt>
    <dgm:pt modelId="{F7C3EADC-DCFD-4B93-8344-7583B1ABBC09}" type="pres">
      <dgm:prSet presAssocID="{2D013183-2FAD-4D53-BC80-F2C72558AC0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B105011-C99F-4A1E-B61B-6DACBEC6CBC9}" type="pres">
      <dgm:prSet presAssocID="{2D013183-2FAD-4D53-BC80-F2C72558AC0D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C380E3-2809-4C71-9399-373566D7F729}" type="pres">
      <dgm:prSet presAssocID="{2D013183-2FAD-4D53-BC80-F2C72558AC0D}" presName="negativeSpace" presStyleCnt="0"/>
      <dgm:spPr/>
    </dgm:pt>
    <dgm:pt modelId="{8C51E5B7-3607-4BE3-ADFD-F17C55AF2235}" type="pres">
      <dgm:prSet presAssocID="{2D013183-2FAD-4D53-BC80-F2C72558AC0D}" presName="childText" presStyleLbl="conFgAcc1" presStyleIdx="1" presStyleCnt="3">
        <dgm:presLayoutVars>
          <dgm:bulletEnabled val="1"/>
        </dgm:presLayoutVars>
      </dgm:prSet>
      <dgm:spPr/>
    </dgm:pt>
    <dgm:pt modelId="{75E1727D-51C8-408C-9192-FD0CDA0A5B60}" type="pres">
      <dgm:prSet presAssocID="{36232495-B8F8-4FC2-AD79-7BD9EB9C3831}" presName="spaceBetweenRectangles" presStyleCnt="0"/>
      <dgm:spPr/>
    </dgm:pt>
    <dgm:pt modelId="{C35D910B-9672-4BB4-A4CC-958C95801FE4}" type="pres">
      <dgm:prSet presAssocID="{BE26471B-3147-466B-8126-04ACCF6C3BB8}" presName="parentLin" presStyleCnt="0"/>
      <dgm:spPr/>
    </dgm:pt>
    <dgm:pt modelId="{2A18E007-DB58-4AB9-9329-2A57979B18A5}" type="pres">
      <dgm:prSet presAssocID="{BE26471B-3147-466B-8126-04ACCF6C3BB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8D72AB0A-7820-471A-8281-796153D967D9}" type="pres">
      <dgm:prSet presAssocID="{BE26471B-3147-466B-8126-04ACCF6C3BB8}" presName="parentText" presStyleLbl="node1" presStyleIdx="2" presStyleCnt="3" custScaleX="142857" custScaleY="112577" custLinFactX="3774" custLinFactNeighborX="100000" custLinFactNeighborY="-16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46094F-01F3-40E2-A55C-FE873F6732C4}" type="pres">
      <dgm:prSet presAssocID="{BE26471B-3147-466B-8126-04ACCF6C3BB8}" presName="negativeSpace" presStyleCnt="0"/>
      <dgm:spPr/>
    </dgm:pt>
    <dgm:pt modelId="{08A1329B-63A7-4E77-8C3D-D165DFB50201}" type="pres">
      <dgm:prSet presAssocID="{BE26471B-3147-466B-8126-04ACCF6C3BB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E01E8FB-708F-4651-8AD8-18423A24EA11}" type="presOf" srcId="{BE26471B-3147-466B-8126-04ACCF6C3BB8}" destId="{2A18E007-DB58-4AB9-9329-2A57979B18A5}" srcOrd="0" destOrd="0" presId="urn:microsoft.com/office/officeart/2005/8/layout/list1"/>
    <dgm:cxn modelId="{2658796A-17AA-4017-BE52-594306E559AB}" srcId="{BABB5EBC-F98D-4897-AD80-5EAA38E9D210}" destId="{B416E5AB-1E09-48E1-B1C8-A023B4DA9DE0}" srcOrd="0" destOrd="0" parTransId="{D51FA7F1-F7B4-4BFE-95CB-2A70C5AFA898}" sibTransId="{9914A35C-8F7E-4E42-8BC5-7496DEFC2376}"/>
    <dgm:cxn modelId="{70CA3116-CAF9-4A2B-9AEB-81D58C6C87E1}" srcId="{BABB5EBC-F98D-4897-AD80-5EAA38E9D210}" destId="{2D013183-2FAD-4D53-BC80-F2C72558AC0D}" srcOrd="1" destOrd="0" parTransId="{13638232-43EB-4AAC-9C04-70996C6867FE}" sibTransId="{36232495-B8F8-4FC2-AD79-7BD9EB9C3831}"/>
    <dgm:cxn modelId="{5FDB45A1-F8E1-4348-A30B-35EC9E74FAAE}" type="presOf" srcId="{BABB5EBC-F98D-4897-AD80-5EAA38E9D210}" destId="{A13A6F1F-E516-4E3D-B89C-8333C4FC42DE}" srcOrd="0" destOrd="0" presId="urn:microsoft.com/office/officeart/2005/8/layout/list1"/>
    <dgm:cxn modelId="{79A37868-B43B-4ADC-AB23-6146583162B6}" type="presOf" srcId="{2D013183-2FAD-4D53-BC80-F2C72558AC0D}" destId="{DB105011-C99F-4A1E-B61B-6DACBEC6CBC9}" srcOrd="1" destOrd="0" presId="urn:microsoft.com/office/officeart/2005/8/layout/list1"/>
    <dgm:cxn modelId="{1B35BAE7-EA54-4DFE-8757-76573054C97F}" type="presOf" srcId="{BE26471B-3147-466B-8126-04ACCF6C3BB8}" destId="{8D72AB0A-7820-471A-8281-796153D967D9}" srcOrd="1" destOrd="0" presId="urn:microsoft.com/office/officeart/2005/8/layout/list1"/>
    <dgm:cxn modelId="{CD36A807-A52F-46A7-9841-324263EB5F0D}" type="presOf" srcId="{B416E5AB-1E09-48E1-B1C8-A023B4DA9DE0}" destId="{0D7775C2-2684-40F8-A731-6F92F56BA7F6}" srcOrd="1" destOrd="0" presId="urn:microsoft.com/office/officeart/2005/8/layout/list1"/>
    <dgm:cxn modelId="{D07771FC-FA69-4F13-A79B-4F98146346F5}" type="presOf" srcId="{B416E5AB-1E09-48E1-B1C8-A023B4DA9DE0}" destId="{6E371AF0-D60B-4ED0-8468-761F616FE8D4}" srcOrd="0" destOrd="0" presId="urn:microsoft.com/office/officeart/2005/8/layout/list1"/>
    <dgm:cxn modelId="{5DF31921-BF5F-4BC8-83A0-DD81C1DDBBDA}" type="presOf" srcId="{2D013183-2FAD-4D53-BC80-F2C72558AC0D}" destId="{F7C3EADC-DCFD-4B93-8344-7583B1ABBC09}" srcOrd="0" destOrd="0" presId="urn:microsoft.com/office/officeart/2005/8/layout/list1"/>
    <dgm:cxn modelId="{204F0B6C-BC23-4FC3-A421-F318E9ECC688}" srcId="{BABB5EBC-F98D-4897-AD80-5EAA38E9D210}" destId="{BE26471B-3147-466B-8126-04ACCF6C3BB8}" srcOrd="2" destOrd="0" parTransId="{34444F26-B1F5-4EEB-92CB-45A0581765D4}" sibTransId="{73F90308-3F4D-4789-9F4F-674B884975D8}"/>
    <dgm:cxn modelId="{C7B82B9A-5EF6-45A4-B0B0-9CEF881397AF}" type="presParOf" srcId="{A13A6F1F-E516-4E3D-B89C-8333C4FC42DE}" destId="{23F61A55-2D41-4FF7-AB8C-F79F8D80BD7A}" srcOrd="0" destOrd="0" presId="urn:microsoft.com/office/officeart/2005/8/layout/list1"/>
    <dgm:cxn modelId="{3F98121A-2232-4212-BED5-71A43DE550FB}" type="presParOf" srcId="{23F61A55-2D41-4FF7-AB8C-F79F8D80BD7A}" destId="{6E371AF0-D60B-4ED0-8468-761F616FE8D4}" srcOrd="0" destOrd="0" presId="urn:microsoft.com/office/officeart/2005/8/layout/list1"/>
    <dgm:cxn modelId="{DDF02967-E4BD-420C-A3D0-5C13526324DD}" type="presParOf" srcId="{23F61A55-2D41-4FF7-AB8C-F79F8D80BD7A}" destId="{0D7775C2-2684-40F8-A731-6F92F56BA7F6}" srcOrd="1" destOrd="0" presId="urn:microsoft.com/office/officeart/2005/8/layout/list1"/>
    <dgm:cxn modelId="{415BADE0-3034-4C90-94F3-F1BC8FF23D88}" type="presParOf" srcId="{A13A6F1F-E516-4E3D-B89C-8333C4FC42DE}" destId="{7B519957-A1CA-4F7C-87AD-E7A5DD3A0E46}" srcOrd="1" destOrd="0" presId="urn:microsoft.com/office/officeart/2005/8/layout/list1"/>
    <dgm:cxn modelId="{85F83D7D-EA9F-4AC1-88B6-E072E40573DF}" type="presParOf" srcId="{A13A6F1F-E516-4E3D-B89C-8333C4FC42DE}" destId="{6CD34FF6-974F-4CBE-AF2F-D7C89CF61F33}" srcOrd="2" destOrd="0" presId="urn:microsoft.com/office/officeart/2005/8/layout/list1"/>
    <dgm:cxn modelId="{BC4DB68A-CE57-44B5-B496-2083BA331F97}" type="presParOf" srcId="{A13A6F1F-E516-4E3D-B89C-8333C4FC42DE}" destId="{260A9CF6-B847-436A-B12C-CB512C3AF6BA}" srcOrd="3" destOrd="0" presId="urn:microsoft.com/office/officeart/2005/8/layout/list1"/>
    <dgm:cxn modelId="{FB233C4A-0462-4DDD-9C00-ED7DA2650876}" type="presParOf" srcId="{A13A6F1F-E516-4E3D-B89C-8333C4FC42DE}" destId="{220FDEA8-90BA-485D-9F88-101F3B09BF7A}" srcOrd="4" destOrd="0" presId="urn:microsoft.com/office/officeart/2005/8/layout/list1"/>
    <dgm:cxn modelId="{890B6D54-7791-475B-A0AA-EABA122867F5}" type="presParOf" srcId="{220FDEA8-90BA-485D-9F88-101F3B09BF7A}" destId="{F7C3EADC-DCFD-4B93-8344-7583B1ABBC09}" srcOrd="0" destOrd="0" presId="urn:microsoft.com/office/officeart/2005/8/layout/list1"/>
    <dgm:cxn modelId="{A23FA83A-996A-4E8F-98D5-BBEB183B7EDA}" type="presParOf" srcId="{220FDEA8-90BA-485D-9F88-101F3B09BF7A}" destId="{DB105011-C99F-4A1E-B61B-6DACBEC6CBC9}" srcOrd="1" destOrd="0" presId="urn:microsoft.com/office/officeart/2005/8/layout/list1"/>
    <dgm:cxn modelId="{63594D8B-6399-497A-BB17-741F43FDA7F4}" type="presParOf" srcId="{A13A6F1F-E516-4E3D-B89C-8333C4FC42DE}" destId="{BEC380E3-2809-4C71-9399-373566D7F729}" srcOrd="5" destOrd="0" presId="urn:microsoft.com/office/officeart/2005/8/layout/list1"/>
    <dgm:cxn modelId="{58B30F71-8E77-4C77-AA0C-F8878CC03878}" type="presParOf" srcId="{A13A6F1F-E516-4E3D-B89C-8333C4FC42DE}" destId="{8C51E5B7-3607-4BE3-ADFD-F17C55AF2235}" srcOrd="6" destOrd="0" presId="urn:microsoft.com/office/officeart/2005/8/layout/list1"/>
    <dgm:cxn modelId="{4E030B89-6BA7-4FFF-A39F-A740EEADD5D9}" type="presParOf" srcId="{A13A6F1F-E516-4E3D-B89C-8333C4FC42DE}" destId="{75E1727D-51C8-408C-9192-FD0CDA0A5B60}" srcOrd="7" destOrd="0" presId="urn:microsoft.com/office/officeart/2005/8/layout/list1"/>
    <dgm:cxn modelId="{57CA6DAE-E1B1-4CBD-866A-8506697331F0}" type="presParOf" srcId="{A13A6F1F-E516-4E3D-B89C-8333C4FC42DE}" destId="{C35D910B-9672-4BB4-A4CC-958C95801FE4}" srcOrd="8" destOrd="0" presId="urn:microsoft.com/office/officeart/2005/8/layout/list1"/>
    <dgm:cxn modelId="{DFFCEF09-782F-488B-8575-E204218F7B31}" type="presParOf" srcId="{C35D910B-9672-4BB4-A4CC-958C95801FE4}" destId="{2A18E007-DB58-4AB9-9329-2A57979B18A5}" srcOrd="0" destOrd="0" presId="urn:microsoft.com/office/officeart/2005/8/layout/list1"/>
    <dgm:cxn modelId="{17E69CCE-8955-4F8B-AE37-1D03E0AD7DFE}" type="presParOf" srcId="{C35D910B-9672-4BB4-A4CC-958C95801FE4}" destId="{8D72AB0A-7820-471A-8281-796153D967D9}" srcOrd="1" destOrd="0" presId="urn:microsoft.com/office/officeart/2005/8/layout/list1"/>
    <dgm:cxn modelId="{C3712A06-5938-493E-AC5D-D908DCC33253}" type="presParOf" srcId="{A13A6F1F-E516-4E3D-B89C-8333C4FC42DE}" destId="{1C46094F-01F3-40E2-A55C-FE873F6732C4}" srcOrd="9" destOrd="0" presId="urn:microsoft.com/office/officeart/2005/8/layout/list1"/>
    <dgm:cxn modelId="{4115572E-6977-4CCD-8849-C3CE0B950E91}" type="presParOf" srcId="{A13A6F1F-E516-4E3D-B89C-8333C4FC42DE}" destId="{08A1329B-63A7-4E77-8C3D-D165DFB5020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34FF6-974F-4CBE-AF2F-D7C89CF61F33}">
      <dsp:nvSpPr>
        <dsp:cNvPr id="0" name=""/>
        <dsp:cNvSpPr/>
      </dsp:nvSpPr>
      <dsp:spPr>
        <a:xfrm>
          <a:off x="0" y="532581"/>
          <a:ext cx="8229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7775C2-2684-40F8-A731-6F92F56BA7F6}">
      <dsp:nvSpPr>
        <dsp:cNvPr id="0" name=""/>
        <dsp:cNvSpPr/>
      </dsp:nvSpPr>
      <dsp:spPr>
        <a:xfrm>
          <a:off x="391790" y="45501"/>
          <a:ext cx="7835792" cy="974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33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33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1: </a:t>
          </a:r>
          <a:r>
            <a:rPr lang="en-US" altLang="en-US" sz="33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altLang="en-US" sz="33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3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altLang="en-US" sz="33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3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phận</a:t>
          </a:r>
          <a:r>
            <a:rPr lang="en-US" altLang="en-US" sz="33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3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altLang="en-US" sz="33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3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altLang="en-US" sz="33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3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altLang="en-US" sz="33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3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thần</a:t>
          </a:r>
          <a:r>
            <a:rPr lang="en-US" altLang="en-US" sz="33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3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altLang="en-US" sz="33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33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9345" y="93056"/>
        <a:ext cx="7740682" cy="879050"/>
      </dsp:txXfrm>
    </dsp:sp>
    <dsp:sp modelId="{8C51E5B7-3607-4BE3-ADFD-F17C55AF2235}">
      <dsp:nvSpPr>
        <dsp:cNvPr id="0" name=""/>
        <dsp:cNvSpPr/>
      </dsp:nvSpPr>
      <dsp:spPr>
        <a:xfrm>
          <a:off x="0" y="2029461"/>
          <a:ext cx="8229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105011-C99F-4A1E-B61B-6DACBEC6CBC9}">
      <dsp:nvSpPr>
        <dsp:cNvPr id="0" name=""/>
        <dsp:cNvSpPr/>
      </dsp:nvSpPr>
      <dsp:spPr>
        <a:xfrm>
          <a:off x="391790" y="1542381"/>
          <a:ext cx="7835792" cy="97416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3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altLang="en-US" sz="33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3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altLang="en-US" sz="33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2: </a:t>
          </a:r>
          <a:r>
            <a:rPr lang="en-US" altLang="en-US" sz="33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Vai</a:t>
          </a:r>
          <a:r>
            <a:rPr lang="en-US" altLang="en-US" sz="33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3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trò</a:t>
          </a:r>
          <a:r>
            <a:rPr lang="en-US" altLang="en-US" sz="33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3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altLang="en-US" sz="33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3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altLang="en-US" sz="33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3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altLang="en-US" sz="33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3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thần</a:t>
          </a:r>
          <a:r>
            <a:rPr lang="en-US" altLang="en-US" sz="33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3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altLang="en-US" sz="33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33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9345" y="1589936"/>
        <a:ext cx="7740682" cy="879050"/>
      </dsp:txXfrm>
    </dsp:sp>
    <dsp:sp modelId="{08A1329B-63A7-4E77-8C3D-D165DFB50201}">
      <dsp:nvSpPr>
        <dsp:cNvPr id="0" name=""/>
        <dsp:cNvSpPr/>
      </dsp:nvSpPr>
      <dsp:spPr>
        <a:xfrm>
          <a:off x="0" y="3648861"/>
          <a:ext cx="8229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72AB0A-7820-471A-8281-796153D967D9}">
      <dsp:nvSpPr>
        <dsp:cNvPr id="0" name=""/>
        <dsp:cNvSpPr/>
      </dsp:nvSpPr>
      <dsp:spPr>
        <a:xfrm>
          <a:off x="393807" y="3037615"/>
          <a:ext cx="7835792" cy="109668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en-US" sz="3300" b="1" kern="12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3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altLang="en-US" sz="33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3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altLang="en-US" sz="33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3: </a:t>
          </a:r>
          <a:r>
            <a:rPr lang="en-US" altLang="en-US" sz="33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altLang="en-US" sz="33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3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biện</a:t>
          </a:r>
          <a:r>
            <a:rPr lang="en-US" altLang="en-US" sz="33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3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altLang="en-US" sz="33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3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bảo</a:t>
          </a:r>
          <a:r>
            <a:rPr lang="en-US" altLang="en-US" sz="33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3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vệ</a:t>
          </a:r>
          <a:r>
            <a:rPr lang="en-US" altLang="en-US" sz="33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en-US" altLang="en-US" sz="33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altLang="en-US" sz="33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altLang="en-US" sz="33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3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altLang="en-US" sz="33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3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thần</a:t>
          </a:r>
          <a:r>
            <a:rPr lang="en-US" altLang="en-US" sz="33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3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altLang="en-US" sz="33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en-US" altLang="en-US" sz="33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en-US" sz="33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7343" y="3091151"/>
        <a:ext cx="7728720" cy="989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BF23D26-2147-474F-B77A-1F73A1D8D2E3}" type="datetimeFigureOut">
              <a:rPr lang="en-US"/>
              <a:pPr>
                <a:defRPr/>
              </a:pPr>
              <a:t>8/8/2021</a:t>
            </a:fld>
            <a:endParaRPr lang="en-US"/>
          </a:p>
        </p:txBody>
      </p:sp>
      <p:sp>
        <p:nvSpPr>
          <p:cNvPr id="342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2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A1325F0-9605-4DF6-9A80-3EC18411CB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2BB47BD-A03D-45A0-8028-C544D8394B56}" type="datetimeFigureOut">
              <a:rPr lang="en-US"/>
              <a:pPr>
                <a:defRPr/>
              </a:pPr>
              <a:t>8/8/2021</a:t>
            </a:fld>
            <a:endParaRPr lang="en-US"/>
          </a:p>
        </p:txBody>
      </p:sp>
      <p:sp>
        <p:nvSpPr>
          <p:cNvPr id="512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9563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F3774C1-0B88-4ACA-9BF1-7B0A9DEAA2E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fld id="{965701DB-C2B0-46E2-B27B-562FE92A7CFD}" type="slidenum">
              <a:rPr lang="en-US" altLang="en-US">
                <a:latin typeface="Arial" panose="020B0604020202020204" pitchFamily="34" charset="0"/>
              </a:rPr>
              <a:pPr eaLnBrk="1" hangingPunct="1"/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679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40C9-A7F7-4089-84C4-625F3C2C1326}" type="datetimeFigureOut">
              <a:rPr lang="en-US"/>
              <a:pPr>
                <a:defRPr/>
              </a:pPr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97CF9-44DC-4161-B87B-A70ABBF90B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02260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F72EB-8C14-495D-BA13-EF4E907D5029}" type="datetimeFigureOut">
              <a:rPr lang="en-US"/>
              <a:pPr>
                <a:defRPr/>
              </a:pPr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DDEA1-F575-445A-9061-3C4DA77878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6183282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B4FED-0C80-47A1-B288-947D1C35341D}" type="datetimeFigureOut">
              <a:rPr lang="en-US"/>
              <a:pPr>
                <a:defRPr/>
              </a:pPr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3B3A0-C347-4887-A398-E2F20DC25F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2115683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2284F-F639-406A-9F85-6FC888CC88E0}" type="datetimeFigureOut">
              <a:rPr lang="en-US"/>
              <a:pPr>
                <a:defRPr/>
              </a:pPr>
              <a:t>8/8/2021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247B6-8C14-4A58-B6F3-EB9753FB0B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134996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5CEC1F-9026-4715-8339-809E532ACF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9407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Avo" pitchFamily="2" charset="0"/>
              </a:defRPr>
            </a:lvl1pPr>
          </a:lstStyle>
          <a:p>
            <a:pPr>
              <a:defRPr/>
            </a:pPr>
            <a:fld id="{4EDAE5F5-3CCF-4064-8BA0-B99BAB453F1F}" type="datetimeFigureOut">
              <a:rPr lang="en-US" altLang="en-US"/>
              <a:pPr>
                <a:defRPr/>
              </a:pPr>
              <a:t>8/8/2021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Avo" pitchFamily="2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Avo" pitchFamily="2" charset="0"/>
              </a:defRPr>
            </a:lvl1pPr>
          </a:lstStyle>
          <a:p>
            <a:fld id="{634D2F13-2E4D-41E5-8795-9D731A8A54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580686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Avo" pitchFamily="2" charset="0"/>
              </a:defRPr>
            </a:lvl1pPr>
          </a:lstStyle>
          <a:p>
            <a:pPr>
              <a:defRPr/>
            </a:pPr>
            <a:fld id="{FA7FA741-C982-4222-BF0B-C2861B072352}" type="datetimeFigureOut">
              <a:rPr lang="en-US" altLang="en-US"/>
              <a:pPr>
                <a:defRPr/>
              </a:pPr>
              <a:t>8/8/2021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Avo" pitchFamily="2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Avo" pitchFamily="2" charset="0"/>
              </a:defRPr>
            </a:lvl1pPr>
          </a:lstStyle>
          <a:p>
            <a:fld id="{07C03956-B3C3-4BFA-AAEB-7EAE3FE377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73816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Avo" pitchFamily="2" charset="0"/>
              </a:defRPr>
            </a:lvl1pPr>
          </a:lstStyle>
          <a:p>
            <a:pPr>
              <a:defRPr/>
            </a:pPr>
            <a:fld id="{1E3EDE7D-5EC7-40F7-B02B-06033D88B427}" type="datetimeFigureOut">
              <a:rPr lang="en-US" altLang="en-US"/>
              <a:pPr>
                <a:defRPr/>
              </a:pPr>
              <a:t>8/8/2021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Avo" pitchFamily="2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Avo" pitchFamily="2" charset="0"/>
              </a:defRPr>
            </a:lvl1pPr>
          </a:lstStyle>
          <a:p>
            <a:fld id="{BD36A0B3-47ED-4E0D-BB68-8BEA416C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5160223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Avo" pitchFamily="2" charset="0"/>
              </a:defRPr>
            </a:lvl1pPr>
          </a:lstStyle>
          <a:p>
            <a:pPr>
              <a:defRPr/>
            </a:pPr>
            <a:fld id="{F79BADDC-1607-4160-9A4F-132DBD439302}" type="datetimeFigureOut">
              <a:rPr lang="en-US" altLang="en-US"/>
              <a:pPr>
                <a:defRPr/>
              </a:pPr>
              <a:t>8/8/2021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Avo" pitchFamily="2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Avo" pitchFamily="2" charset="0"/>
              </a:defRPr>
            </a:lvl1pPr>
          </a:lstStyle>
          <a:p>
            <a:fld id="{B27D4F14-31B4-4D01-A9E3-67CDB28E8E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051542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Avo" pitchFamily="2" charset="0"/>
              </a:defRPr>
            </a:lvl1pPr>
          </a:lstStyle>
          <a:p>
            <a:pPr>
              <a:defRPr/>
            </a:pPr>
            <a:fld id="{098344AE-D78D-46F5-B548-953B5A3D65F5}" type="datetimeFigureOut">
              <a:rPr lang="en-US" altLang="en-US"/>
              <a:pPr>
                <a:defRPr/>
              </a:pPr>
              <a:t>8/8/2021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Avo" pitchFamily="2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Avo" pitchFamily="2" charset="0"/>
              </a:defRPr>
            </a:lvl1pPr>
          </a:lstStyle>
          <a:p>
            <a:fld id="{7D683E86-0B5E-45AA-A921-0D79391980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041771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Avo" pitchFamily="2" charset="0"/>
              </a:defRPr>
            </a:lvl1pPr>
          </a:lstStyle>
          <a:p>
            <a:pPr>
              <a:defRPr/>
            </a:pPr>
            <a:fld id="{38E258AE-7E08-4FA1-A289-564F2BCDB072}" type="datetimeFigureOut">
              <a:rPr lang="en-US" altLang="en-US"/>
              <a:pPr>
                <a:defRPr/>
              </a:pPr>
              <a:t>8/8/2021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Avo" pitchFamily="2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Avo" pitchFamily="2" charset="0"/>
              </a:defRPr>
            </a:lvl1pPr>
          </a:lstStyle>
          <a:p>
            <a:fld id="{AEBAF562-97A8-4326-AA29-5D28576F4A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1710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5EA5A-72A0-4034-9E35-F2392C852FF7}" type="datetimeFigureOut">
              <a:rPr lang="en-US"/>
              <a:pPr>
                <a:defRPr/>
              </a:pPr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E2585-289D-4AF3-8B2D-0D3D2994FB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9539326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Avo" pitchFamily="2" charset="0"/>
              </a:defRPr>
            </a:lvl1pPr>
          </a:lstStyle>
          <a:p>
            <a:pPr>
              <a:defRPr/>
            </a:pPr>
            <a:fld id="{FC992ACB-6F2F-42CD-8384-9660EDB9EAAC}" type="datetimeFigureOut">
              <a:rPr lang="en-US" altLang="en-US"/>
              <a:pPr>
                <a:defRPr/>
              </a:pPr>
              <a:t>8/8/2021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Avo" pitchFamily="2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Avo" pitchFamily="2" charset="0"/>
              </a:defRPr>
            </a:lvl1pPr>
          </a:lstStyle>
          <a:p>
            <a:fld id="{2766AC2F-AEAC-46AE-B31A-E9C750DBF6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114939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Avo" pitchFamily="2" charset="0"/>
              </a:defRPr>
            </a:lvl1pPr>
          </a:lstStyle>
          <a:p>
            <a:pPr>
              <a:defRPr/>
            </a:pPr>
            <a:fld id="{BBD289C7-8D19-4E98-B47B-E4F28835F7CA}" type="datetimeFigureOut">
              <a:rPr lang="en-US" altLang="en-US"/>
              <a:pPr>
                <a:defRPr/>
              </a:pPr>
              <a:t>8/8/2021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Avo" pitchFamily="2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Avo" pitchFamily="2" charset="0"/>
              </a:defRPr>
            </a:lvl1pPr>
          </a:lstStyle>
          <a:p>
            <a:fld id="{2E60D25C-A2C8-4A24-AFE7-C3654CB563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466541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Avo" pitchFamily="2" charset="0"/>
              </a:defRPr>
            </a:lvl1pPr>
          </a:lstStyle>
          <a:p>
            <a:pPr>
              <a:defRPr/>
            </a:pPr>
            <a:fld id="{EBEBAB04-3C82-40A2-A1DD-22F6D6C5BFAA}" type="datetimeFigureOut">
              <a:rPr lang="en-US" altLang="en-US"/>
              <a:pPr>
                <a:defRPr/>
              </a:pPr>
              <a:t>8/8/2021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Avo" pitchFamily="2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Avo" pitchFamily="2" charset="0"/>
              </a:defRPr>
            </a:lvl1pPr>
          </a:lstStyle>
          <a:p>
            <a:fld id="{4EDE10F6-AC49-4650-908C-F408D5FB4B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845050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Avo" pitchFamily="2" charset="0"/>
              </a:defRPr>
            </a:lvl1pPr>
          </a:lstStyle>
          <a:p>
            <a:pPr>
              <a:defRPr/>
            </a:pPr>
            <a:fld id="{16A297ED-7D6F-4CA9-91A8-E073C35AA163}" type="datetimeFigureOut">
              <a:rPr lang="en-US" altLang="en-US"/>
              <a:pPr>
                <a:defRPr/>
              </a:pPr>
              <a:t>8/8/2021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Avo" pitchFamily="2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Avo" pitchFamily="2" charset="0"/>
              </a:defRPr>
            </a:lvl1pPr>
          </a:lstStyle>
          <a:p>
            <a:fld id="{DA94631F-857C-4225-8263-4F9C5E31FB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40108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Avo" pitchFamily="2" charset="0"/>
              </a:defRPr>
            </a:lvl1pPr>
          </a:lstStyle>
          <a:p>
            <a:pPr>
              <a:defRPr/>
            </a:pPr>
            <a:fld id="{A172924E-83D1-46CB-8BA9-B7276337D4AA}" type="datetimeFigureOut">
              <a:rPr lang="en-US" altLang="en-US"/>
              <a:pPr>
                <a:defRPr/>
              </a:pPr>
              <a:t>8/8/2021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Avo" pitchFamily="2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Avo" pitchFamily="2" charset="0"/>
              </a:defRPr>
            </a:lvl1pPr>
          </a:lstStyle>
          <a:p>
            <a:fld id="{C1B02434-5142-4A4F-B94B-D769410777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4631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F86BE-BFBE-4726-96D9-C721221EFBB8}" type="datetimeFigureOut">
              <a:rPr lang="en-US"/>
              <a:pPr>
                <a:defRPr/>
              </a:pPr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4F7C2-7981-4AAE-A99D-6AD44F3501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43911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2F8A5-109F-4662-8CE7-7909DE6A46AA}" type="datetimeFigureOut">
              <a:rPr lang="en-US"/>
              <a:pPr>
                <a:defRPr/>
              </a:pPr>
              <a:t>8/8/2021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BC687-E654-418F-B9C5-03C47A5BA9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8693704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94F74-AFC4-4C48-A144-BE7AC8AF517C}" type="datetimeFigureOut">
              <a:rPr lang="en-US"/>
              <a:pPr>
                <a:defRPr/>
              </a:pPr>
              <a:t>8/8/2021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16F76-0E58-4F32-93DC-A107B3B1CF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58821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1445A-CC24-4BB0-9DA3-D6518152EA6E}" type="datetimeFigureOut">
              <a:rPr lang="en-US"/>
              <a:pPr>
                <a:defRPr/>
              </a:pPr>
              <a:t>8/8/2021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EBDDF-969B-4EFF-865B-1B2EC417F2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4807511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02352-412A-44EC-BF53-98B0C5807555}" type="datetimeFigureOut">
              <a:rPr lang="en-US"/>
              <a:pPr>
                <a:defRPr/>
              </a:pPr>
              <a:t>8/8/2021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7A83A-5527-454C-802D-A44639E127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903631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528BA-2D7E-404A-AFDB-67DD9D501F29}" type="datetimeFigureOut">
              <a:rPr lang="en-US"/>
              <a:pPr>
                <a:defRPr/>
              </a:pPr>
              <a:t>8/8/2021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375BA-EA43-48E7-AE93-50B325DAAC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843767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803A3-AC3D-4AF3-B8D5-39F0F62C78B9}" type="datetimeFigureOut">
              <a:rPr lang="en-US"/>
              <a:pPr>
                <a:defRPr/>
              </a:pPr>
              <a:t>8/8/2021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E4872-79E6-4F37-A6F2-C072037D46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838216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3E7380-D898-4318-9271-C9C71C0E951E}" type="datetimeFigureOut">
              <a:rPr lang="en-US"/>
              <a:pPr>
                <a:defRPr/>
              </a:pPr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969C9B9-F5D0-48F5-BAB0-437100B4924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6" r:id="rId1"/>
    <p:sldLayoutId id="2147484577" r:id="rId2"/>
    <p:sldLayoutId id="2147484578" r:id="rId3"/>
    <p:sldLayoutId id="2147484579" r:id="rId4"/>
    <p:sldLayoutId id="2147484580" r:id="rId5"/>
    <p:sldLayoutId id="2147484581" r:id="rId6"/>
    <p:sldLayoutId id="2147484582" r:id="rId7"/>
    <p:sldLayoutId id="2147484583" r:id="rId8"/>
    <p:sldLayoutId id="2147484584" r:id="rId9"/>
    <p:sldLayoutId id="2147484585" r:id="rId10"/>
    <p:sldLayoutId id="2147484586" r:id="rId11"/>
    <p:sldLayoutId id="2147484587" r:id="rId12"/>
    <p:sldLayoutId id="2147484599" r:id="rId13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798B5BD-3A90-4C62-9924-DB774C2803CB}" type="datetimeFigureOut">
              <a:rPr lang="en-US" altLang="en-US"/>
              <a:pPr>
                <a:defRPr/>
              </a:pPr>
              <a:t>8/8/2021</a:t>
            </a:fld>
            <a:endParaRPr lang="en-US" altLang="en-US"/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1D8D7DE-2C67-4BC9-950E-AA98130E8D5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8" r:id="rId1"/>
    <p:sldLayoutId id="2147484589" r:id="rId2"/>
    <p:sldLayoutId id="2147484590" r:id="rId3"/>
    <p:sldLayoutId id="2147484591" r:id="rId4"/>
    <p:sldLayoutId id="2147484592" r:id="rId5"/>
    <p:sldLayoutId id="2147484593" r:id="rId6"/>
    <p:sldLayoutId id="2147484594" r:id="rId7"/>
    <p:sldLayoutId id="2147484595" r:id="rId8"/>
    <p:sldLayoutId id="2147484596" r:id="rId9"/>
    <p:sldLayoutId id="2147484597" r:id="rId10"/>
    <p:sldLayoutId id="2147484598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gif"/><Relationship Id="rId2" Type="http://schemas.openxmlformats.org/officeDocument/2006/relationships/audio" Target="file:///D:\PHAI%20TPT\NH&#7840;C\NH&#7840;C%20THI&#7870;U%20NHI\06_benam_conheodat_ngocle.wma" TargetMode="External"/><Relationship Id="rId1" Type="http://schemas.openxmlformats.org/officeDocument/2006/relationships/audio" Target="file:///C:\Documents%20and%20Settings\129\My%20Documents\GaTrong-MeoCon-CunCon-XuanMai.wma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9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image" Target="../media/image2.png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5" Type="http://schemas.openxmlformats.org/officeDocument/2006/relationships/image" Target="../media/image2.png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701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itle 1"/>
          <p:cNvSpPr txBox="1">
            <a:spLocks/>
          </p:cNvSpPr>
          <p:nvPr/>
        </p:nvSpPr>
        <p:spPr bwMode="auto">
          <a:xfrm>
            <a:off x="-1143000" y="1684338"/>
            <a:ext cx="929640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altLang="en-US" sz="5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5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5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en-US" sz="5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hội</a:t>
            </a:r>
            <a:endParaRPr lang="en-US" altLang="en-US" sz="5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5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5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101" name="Title 1"/>
          <p:cNvSpPr txBox="1">
            <a:spLocks/>
          </p:cNvSpPr>
          <p:nvPr/>
        </p:nvSpPr>
        <p:spPr bwMode="auto">
          <a:xfrm>
            <a:off x="76200" y="228600"/>
            <a:ext cx="8305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5</a:t>
            </a:r>
            <a:br>
              <a:rPr lang="en-US" altLang="en-US" sz="15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TRẦN BÌNH TRỌNG</a:t>
            </a:r>
            <a:endParaRPr lang="en-US" altLang="en-US" sz="15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AutoShape 16" descr="Trường Tiểu học Trần Bình Trọng - Tìm Trườ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endParaRPr lang="en-US" altLang="en-US"/>
          </a:p>
        </p:txBody>
      </p:sp>
      <p:pic>
        <p:nvPicPr>
          <p:cNvPr id="4103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77850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itle 1"/>
          <p:cNvSpPr txBox="1">
            <a:spLocks/>
          </p:cNvSpPr>
          <p:nvPr/>
        </p:nvSpPr>
        <p:spPr bwMode="auto">
          <a:xfrm>
            <a:off x="685800" y="4953000"/>
            <a:ext cx="8305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Giang Ngọc Ánh</a:t>
            </a:r>
            <a:endParaRPr lang="en-US" altLang="en-US" sz="26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WordArt 5"/>
          <p:cNvSpPr>
            <a:spLocks noChangeArrowheads="1" noChangeShapeType="1" noTextEdit="1"/>
          </p:cNvSpPr>
          <p:nvPr/>
        </p:nvSpPr>
        <p:spPr bwMode="auto">
          <a:xfrm>
            <a:off x="990600" y="3360738"/>
            <a:ext cx="5410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12: </a:t>
            </a:r>
            <a:r>
              <a:rPr lang="en-US" sz="3600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6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36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9956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0600" y="1066800"/>
            <a:ext cx="220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8000"/>
              </a:buClr>
              <a:buFont typeface="Arial" panose="020B0604020202020204" pitchFamily="34" charset="0"/>
              <a:buNone/>
            </a:pPr>
            <a:endParaRPr lang="en-US" altLang="en-US" sz="3200" b="1" u="sng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6881813" y="56197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F906F26-BD73-4EBE-A0E3-8F06F7C27D4D}" type="slidenum"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/>
              <a:t>10</a:t>
            </a:fld>
            <a:endParaRPr lang="en-US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1" name="TextBox 16"/>
          <p:cNvSpPr txBox="1">
            <a:spLocks noChangeArrowheads="1"/>
          </p:cNvSpPr>
          <p:nvPr/>
        </p:nvSpPr>
        <p:spPr bwMode="auto">
          <a:xfrm>
            <a:off x="990600" y="598488"/>
            <a:ext cx="7543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32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2667000" y="1600200"/>
            <a:ext cx="4495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533400" y="2208212"/>
            <a:ext cx="81534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800100" indent="-3429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257300" indent="-3429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714500" indent="-3429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171700" indent="-3429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1" hangingPunct="1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sọ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1" hangingPunct="1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11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635000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3" grpId="0"/>
      <p:bldP spid="21524" grpId="0"/>
      <p:bldP spid="2152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0"/>
            <a:ext cx="94488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1021080" y="1066800"/>
            <a:ext cx="220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8000"/>
              </a:buClr>
              <a:buFont typeface="Arial" panose="020B0604020202020204" pitchFamily="34" charset="0"/>
              <a:buNone/>
            </a:pPr>
            <a:endParaRPr lang="en-US" altLang="en-US" sz="3200" b="1" u="sng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131076" name="Slide Number Placeholder 3"/>
          <p:cNvSpPr txBox="1">
            <a:spLocks noGrp="1"/>
          </p:cNvSpPr>
          <p:nvPr/>
        </p:nvSpPr>
        <p:spPr bwMode="auto">
          <a:xfrm>
            <a:off x="6912293" y="61071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BCBC488-7F97-433E-8DB8-CC30B5BD667D}" type="slidenum">
              <a:rPr lang="en-US" altLang="en-US" sz="1400">
                <a:latin typeface="Times New Roman" panose="02020603050405020304" pitchFamily="18" charset="0"/>
              </a:rPr>
              <a:pPr algn="r" eaLnBrk="1" hangingPunct="1"/>
              <a:t>11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31077" name="Slide Number Placeholder 3"/>
          <p:cNvSpPr txBox="1">
            <a:spLocks noGrp="1"/>
          </p:cNvSpPr>
          <p:nvPr/>
        </p:nvSpPr>
        <p:spPr bwMode="auto">
          <a:xfrm>
            <a:off x="6912293" y="61071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481DE8B-9F49-423D-AB8F-BDE1EB739CF2}" type="slidenum">
              <a:rPr lang="en-US" altLang="en-US" sz="1400">
                <a:latin typeface="Times New Roman" panose="02020603050405020304" pitchFamily="18" charset="0"/>
              </a:rPr>
              <a:pPr algn="r" eaLnBrk="1" hangingPunct="1"/>
              <a:t>11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31078" name="Slide Number Placeholder 3"/>
          <p:cNvSpPr txBox="1">
            <a:spLocks/>
          </p:cNvSpPr>
          <p:nvPr/>
        </p:nvSpPr>
        <p:spPr bwMode="auto">
          <a:xfrm>
            <a:off x="6912293" y="61071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C1070C3-2868-49BF-80F7-A82AB068EAEE}" type="slidenum">
              <a:rPr lang="en-US" altLang="en-US" sz="1400">
                <a:latin typeface="Times New Roman" panose="02020603050405020304" pitchFamily="18" charset="0"/>
              </a:rPr>
              <a:pPr algn="r" eaLnBrk="1" hangingPunct="1"/>
              <a:t>11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776627" y="1641679"/>
            <a:ext cx="7910173" cy="14478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tủy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1053761" y="3429000"/>
            <a:ext cx="7466012" cy="69691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sọ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tủy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Flowchart: Process 20"/>
          <p:cNvSpPr/>
          <p:nvPr/>
        </p:nvSpPr>
        <p:spPr>
          <a:xfrm>
            <a:off x="609600" y="4576468"/>
            <a:ext cx="7389812" cy="14478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tủy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635000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44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990600" y="1066800"/>
            <a:ext cx="220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8000"/>
              </a:buClr>
              <a:buFont typeface="Arial" panose="020B0604020202020204" pitchFamily="34" charset="0"/>
              <a:buNone/>
            </a:pPr>
            <a:endParaRPr lang="en-US" altLang="en-US" sz="3200" b="1" u="sng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60C64EF-F485-49C7-A9A2-AF23F2646A7A}" type="slidenum">
              <a:rPr lang="en-US" altLang="en-US" sz="1400">
                <a:latin typeface="Times New Roman" panose="02020603050405020304" pitchFamily="18" charset="0"/>
              </a:rPr>
              <a:pPr algn="r" eaLnBrk="1" hangingPunct="1"/>
              <a:t>12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4581" name="Slide Number Placeholder 3"/>
          <p:cNvSpPr txBox="1">
            <a:spLocks noGrp="1"/>
          </p:cNvSpPr>
          <p:nvPr/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A61FD98-1778-4A11-8164-961202B42D5F}" type="slidenum">
              <a:rPr lang="en-US" altLang="en-US" sz="1400">
                <a:latin typeface="Times New Roman" panose="02020603050405020304" pitchFamily="18" charset="0"/>
              </a:rPr>
              <a:pPr algn="r" eaLnBrk="1" hangingPunct="1"/>
              <a:t>12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4582" name="Slide Number Placeholder 3"/>
          <p:cNvSpPr txBox="1">
            <a:spLocks/>
          </p:cNvSpPr>
          <p:nvPr/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AFF00E2-8FB8-4B96-BA76-7450B4A4D3C0}" type="slidenum">
              <a:rPr lang="en-US" altLang="en-US" sz="1400">
                <a:latin typeface="Times New Roman" panose="02020603050405020304" pitchFamily="18" charset="0"/>
              </a:rPr>
              <a:pPr algn="r" eaLnBrk="1" hangingPunct="1"/>
              <a:t>12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24586" name="Picture 6" descr="b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36867"/>
            <a:ext cx="4991099" cy="59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77" name="Straight Connector 15376"/>
          <p:cNvCxnSpPr/>
          <p:nvPr/>
        </p:nvCxnSpPr>
        <p:spPr>
          <a:xfrm flipV="1">
            <a:off x="6567488" y="3927475"/>
            <a:ext cx="314325" cy="100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9" name="AutoShape 23"/>
          <p:cNvSpPr>
            <a:spLocks noChangeArrowheads="1"/>
          </p:cNvSpPr>
          <p:nvPr/>
        </p:nvSpPr>
        <p:spPr bwMode="auto">
          <a:xfrm>
            <a:off x="5361002" y="667108"/>
            <a:ext cx="1731605" cy="580406"/>
          </a:xfrm>
          <a:prstGeom prst="wedgeRoundRectCallout">
            <a:avLst>
              <a:gd name="adj1" fmla="val -104657"/>
              <a:gd name="adj2" fmla="val 10000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vi-VN" altLang="en-US" sz="3200" b="1" dirty="0">
                <a:solidFill>
                  <a:srgbClr val="CC0000"/>
                </a:solidFill>
                <a:latin typeface="+mj-lt"/>
              </a:rPr>
              <a:t>Não</a:t>
            </a:r>
          </a:p>
        </p:txBody>
      </p:sp>
      <p:sp>
        <p:nvSpPr>
          <p:cNvPr id="24600" name="AutoShape 24"/>
          <p:cNvSpPr>
            <a:spLocks noChangeArrowheads="1"/>
          </p:cNvSpPr>
          <p:nvPr/>
        </p:nvSpPr>
        <p:spPr bwMode="auto">
          <a:xfrm>
            <a:off x="762000" y="2021992"/>
            <a:ext cx="1905000" cy="1290015"/>
          </a:xfrm>
          <a:prstGeom prst="wedgeEllipseCallout">
            <a:avLst>
              <a:gd name="adj1" fmla="val 137729"/>
              <a:gd name="adj2" fmla="val -17038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vi-VN" altLang="en-US" sz="3200" b="1" dirty="0">
                <a:solidFill>
                  <a:srgbClr val="CC0000"/>
                </a:solidFill>
                <a:latin typeface="+mj-lt"/>
              </a:rPr>
              <a:t>Tủy sống</a:t>
            </a:r>
          </a:p>
        </p:txBody>
      </p:sp>
      <p:sp>
        <p:nvSpPr>
          <p:cNvPr id="24601" name="AutoShape 25"/>
          <p:cNvSpPr>
            <a:spLocks noChangeArrowheads="1"/>
          </p:cNvSpPr>
          <p:nvPr/>
        </p:nvSpPr>
        <p:spPr bwMode="auto">
          <a:xfrm>
            <a:off x="6226405" y="2070784"/>
            <a:ext cx="1920413" cy="1269418"/>
          </a:xfrm>
          <a:prstGeom prst="wedgeRectCallout">
            <a:avLst>
              <a:gd name="adj1" fmla="val -125143"/>
              <a:gd name="adj2" fmla="val 8165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vi-VN" altLang="en-US" sz="3200" b="1" dirty="0">
                <a:solidFill>
                  <a:srgbClr val="CC0000"/>
                </a:solidFill>
                <a:latin typeface="+mj-lt"/>
              </a:rPr>
              <a:t>Các dây thần kinh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635000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9" grpId="0" animBg="1"/>
      <p:bldP spid="24600" grpId="0" animBg="1"/>
      <p:bldP spid="2460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44880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16" name="Picture 68" descr="b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4"/>
          <a:stretch/>
        </p:blipFill>
        <p:spPr bwMode="auto">
          <a:xfrm>
            <a:off x="2057400" y="457200"/>
            <a:ext cx="5562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717" name="AutoShape 69"/>
          <p:cNvSpPr>
            <a:spLocks/>
          </p:cNvSpPr>
          <p:nvPr/>
        </p:nvSpPr>
        <p:spPr bwMode="auto">
          <a:xfrm>
            <a:off x="3733800" y="533399"/>
            <a:ext cx="990600" cy="597475"/>
          </a:xfrm>
          <a:prstGeom prst="callout2">
            <a:avLst>
              <a:gd name="adj1" fmla="val 30000"/>
              <a:gd name="adj2" fmla="val 108333"/>
              <a:gd name="adj3" fmla="val 30000"/>
              <a:gd name="adj4" fmla="val 140106"/>
              <a:gd name="adj5" fmla="val 117731"/>
              <a:gd name="adj6" fmla="val 163062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vi-VN" altLang="en-US" sz="3200" b="1" dirty="0">
                <a:solidFill>
                  <a:schemeClr val="tx1"/>
                </a:solidFill>
                <a:latin typeface="+mj-lt"/>
              </a:rPr>
              <a:t>Não</a:t>
            </a:r>
          </a:p>
        </p:txBody>
      </p:sp>
      <p:sp>
        <p:nvSpPr>
          <p:cNvPr id="27718" name="AutoShape 70"/>
          <p:cNvSpPr>
            <a:spLocks noChangeArrowheads="1"/>
          </p:cNvSpPr>
          <p:nvPr/>
        </p:nvSpPr>
        <p:spPr bwMode="auto">
          <a:xfrm>
            <a:off x="1143000" y="2362994"/>
            <a:ext cx="2740026" cy="815181"/>
          </a:xfrm>
          <a:prstGeom prst="wedgeEllipseCallout">
            <a:avLst>
              <a:gd name="adj1" fmla="val 44589"/>
              <a:gd name="adj2" fmla="val 164624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vi-VN" altLang="en-US" sz="3200" b="1">
                <a:solidFill>
                  <a:schemeClr val="tx1"/>
                </a:solidFill>
                <a:latin typeface="+mj-lt"/>
              </a:rPr>
              <a:t>Tủy sống</a:t>
            </a:r>
          </a:p>
        </p:txBody>
      </p:sp>
      <p:sp>
        <p:nvSpPr>
          <p:cNvPr id="27719" name="AutoShape 71"/>
          <p:cNvSpPr>
            <a:spLocks noChangeArrowheads="1"/>
          </p:cNvSpPr>
          <p:nvPr/>
        </p:nvSpPr>
        <p:spPr bwMode="auto">
          <a:xfrm>
            <a:off x="618354" y="5018087"/>
            <a:ext cx="1885950" cy="685800"/>
          </a:xfrm>
          <a:prstGeom prst="wedgeRoundRectCallout">
            <a:avLst>
              <a:gd name="adj1" fmla="val 103201"/>
              <a:gd name="adj2" fmla="val -18049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vi-VN" altLang="en-US" sz="3200" b="1" dirty="0">
                <a:solidFill>
                  <a:schemeClr val="tx1"/>
                </a:solidFill>
                <a:latin typeface="+mj-lt"/>
              </a:rPr>
              <a:t>Đốt sống</a:t>
            </a:r>
          </a:p>
        </p:txBody>
      </p:sp>
      <p:sp>
        <p:nvSpPr>
          <p:cNvPr id="27720" name="AutoShape 72"/>
          <p:cNvSpPr>
            <a:spLocks noChangeArrowheads="1"/>
          </p:cNvSpPr>
          <p:nvPr/>
        </p:nvSpPr>
        <p:spPr bwMode="auto">
          <a:xfrm>
            <a:off x="457200" y="3635375"/>
            <a:ext cx="2701925" cy="685800"/>
          </a:xfrm>
          <a:prstGeom prst="wedgeRectCallout">
            <a:avLst>
              <a:gd name="adj1" fmla="val 62878"/>
              <a:gd name="adj2" fmla="val 62514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vi-VN" altLang="en-US" sz="3200" b="1" dirty="0">
                <a:solidFill>
                  <a:schemeClr val="tx1"/>
                </a:solidFill>
                <a:latin typeface="+mj-lt"/>
              </a:rPr>
              <a:t>Dây thần kinh</a:t>
            </a:r>
          </a:p>
        </p:txBody>
      </p:sp>
      <p:sp>
        <p:nvSpPr>
          <p:cNvPr id="27721" name="Line 73"/>
          <p:cNvSpPr>
            <a:spLocks noChangeShapeType="1"/>
          </p:cNvSpPr>
          <p:nvPr/>
        </p:nvSpPr>
        <p:spPr bwMode="auto">
          <a:xfrm>
            <a:off x="4057650" y="1993900"/>
            <a:ext cx="10668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>
              <a:latin typeface="+mj-lt"/>
            </a:endParaRPr>
          </a:p>
        </p:txBody>
      </p:sp>
      <p:sp>
        <p:nvSpPr>
          <p:cNvPr id="27722" name="Line 74"/>
          <p:cNvSpPr>
            <a:spLocks noChangeShapeType="1"/>
          </p:cNvSpPr>
          <p:nvPr/>
        </p:nvSpPr>
        <p:spPr bwMode="auto">
          <a:xfrm>
            <a:off x="4102100" y="1993900"/>
            <a:ext cx="1143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>
              <a:latin typeface="+mj-lt"/>
            </a:endParaRPr>
          </a:p>
        </p:txBody>
      </p:sp>
      <p:sp>
        <p:nvSpPr>
          <p:cNvPr id="27723" name="Line 75"/>
          <p:cNvSpPr>
            <a:spLocks noChangeShapeType="1"/>
          </p:cNvSpPr>
          <p:nvPr/>
        </p:nvSpPr>
        <p:spPr bwMode="auto">
          <a:xfrm>
            <a:off x="4003675" y="1917700"/>
            <a:ext cx="1143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>
              <a:latin typeface="+mj-lt"/>
            </a:endParaRPr>
          </a:p>
        </p:txBody>
      </p:sp>
      <p:sp>
        <p:nvSpPr>
          <p:cNvPr id="27724" name="AutoShape 76"/>
          <p:cNvSpPr>
            <a:spLocks noChangeArrowheads="1"/>
          </p:cNvSpPr>
          <p:nvPr/>
        </p:nvSpPr>
        <p:spPr bwMode="auto">
          <a:xfrm>
            <a:off x="6095999" y="1676400"/>
            <a:ext cx="1577975" cy="1143000"/>
          </a:xfrm>
          <a:prstGeom prst="wedgeRoundRectCallout">
            <a:avLst>
              <a:gd name="adj1" fmla="val -81229"/>
              <a:gd name="adj2" fmla="val 114173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vi-VN" altLang="en-US" sz="3200" b="1">
                <a:solidFill>
                  <a:schemeClr val="tx1"/>
                </a:solidFill>
                <a:latin typeface="+mj-lt"/>
              </a:rPr>
              <a:t>Tủy sống</a:t>
            </a:r>
          </a:p>
        </p:txBody>
      </p:sp>
      <p:sp>
        <p:nvSpPr>
          <p:cNvPr id="27725" name="AutoShape 77"/>
          <p:cNvSpPr>
            <a:spLocks noChangeArrowheads="1"/>
          </p:cNvSpPr>
          <p:nvPr/>
        </p:nvSpPr>
        <p:spPr bwMode="auto">
          <a:xfrm>
            <a:off x="2743200" y="1231900"/>
            <a:ext cx="1739900" cy="9017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ây </a:t>
            </a:r>
            <a:r>
              <a:rPr lang="vi-V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</a:p>
          <a:p>
            <a:pPr algn="ctr"/>
            <a:r>
              <a:rPr lang="vi-V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kinh</a:t>
            </a:r>
          </a:p>
        </p:txBody>
      </p:sp>
      <p:sp>
        <p:nvSpPr>
          <p:cNvPr id="27726" name="Text Box 78"/>
          <p:cNvSpPr txBox="1">
            <a:spLocks noChangeArrowheads="1"/>
          </p:cNvSpPr>
          <p:nvPr/>
        </p:nvSpPr>
        <p:spPr bwMode="auto">
          <a:xfrm>
            <a:off x="5845175" y="-76200"/>
            <a:ext cx="1219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en-US" sz="3200">
              <a:latin typeface="+mj-lt"/>
            </a:endParaRPr>
          </a:p>
        </p:txBody>
      </p:sp>
      <p:sp>
        <p:nvSpPr>
          <p:cNvPr id="27727" name="Rectangle 79"/>
          <p:cNvSpPr>
            <a:spLocks noChangeArrowheads="1"/>
          </p:cNvSpPr>
          <p:nvPr/>
        </p:nvSpPr>
        <p:spPr bwMode="auto">
          <a:xfrm>
            <a:off x="6137274" y="498475"/>
            <a:ext cx="1406525" cy="632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sọ</a:t>
            </a:r>
            <a:endParaRPr lang="vi-VN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731" name="Line 83"/>
          <p:cNvSpPr>
            <a:spLocks noChangeShapeType="1"/>
          </p:cNvSpPr>
          <p:nvPr/>
        </p:nvSpPr>
        <p:spPr bwMode="auto">
          <a:xfrm flipH="1">
            <a:off x="5822950" y="9017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>
              <a:latin typeface="+mj-lt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7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7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7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7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7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7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7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7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17" grpId="0" animBg="1"/>
      <p:bldP spid="27718" grpId="0" animBg="1"/>
      <p:bldP spid="27719" grpId="0" animBg="1"/>
      <p:bldP spid="27720" grpId="0" animBg="1"/>
      <p:bldP spid="27724" grpId="0" animBg="1"/>
      <p:bldP spid="27725" grpId="0" animBg="1"/>
      <p:bldP spid="277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990600" y="1066800"/>
            <a:ext cx="220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8000"/>
              </a:buClr>
              <a:buFont typeface="Arial" panose="020B0604020202020204" pitchFamily="34" charset="0"/>
              <a:buNone/>
            </a:pPr>
            <a:endParaRPr lang="en-US" altLang="en-US" sz="3200" b="1" u="sng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1BCAC4F-8FB6-4733-BB65-27210C112086}" type="slidenum">
              <a:rPr lang="en-US" altLang="en-US" sz="1400">
                <a:latin typeface="Times New Roman" panose="02020603050405020304" pitchFamily="18" charset="0"/>
              </a:rPr>
              <a:pPr algn="r" eaLnBrk="1" hangingPunct="1"/>
              <a:t>14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0725" name="Slide Number Placeholder 3"/>
          <p:cNvSpPr txBox="1">
            <a:spLocks noGrp="1"/>
          </p:cNvSpPr>
          <p:nvPr/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EE43166-5827-4514-80EC-C4C2289EB3DB}" type="slidenum">
              <a:rPr lang="en-US" altLang="en-US" sz="1400">
                <a:latin typeface="Times New Roman" panose="02020603050405020304" pitchFamily="18" charset="0"/>
              </a:rPr>
              <a:pPr algn="r" eaLnBrk="1" hangingPunct="1"/>
              <a:t>14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0726" name="Slide Number Placeholder 3"/>
          <p:cNvSpPr txBox="1">
            <a:spLocks/>
          </p:cNvSpPr>
          <p:nvPr/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82ADFF9-BEB0-40A8-A6B5-9413CDFB10D5}" type="slidenum">
              <a:rPr lang="en-US" altLang="en-US" sz="1400">
                <a:latin typeface="Times New Roman" panose="02020603050405020304" pitchFamily="18" charset="0"/>
              </a:rPr>
              <a:pPr algn="r" eaLnBrk="1" hangingPunct="1"/>
              <a:t>14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30729" name="Picture 1" descr="Description: sinh-trac-van-tay-nao-b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4216400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evel 3"/>
          <p:cNvSpPr/>
          <p:nvPr/>
        </p:nvSpPr>
        <p:spPr>
          <a:xfrm>
            <a:off x="2467723" y="875846"/>
            <a:ext cx="5046663" cy="822325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D0D0D"/>
                </a:solidFill>
                <a:latin typeface="Times New Roman" panose="02020603050405020304" pitchFamily="18" charset="0"/>
              </a:rPr>
              <a:t>Có thể em chưa biết</a:t>
            </a:r>
          </a:p>
        </p:txBody>
      </p:sp>
      <p:pic>
        <p:nvPicPr>
          <p:cNvPr id="30731" name="Picture 16" descr="C:\Users\Khatmau_sr\Desktop\tải xuố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4030663" cy="381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635000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751976" y="1066800"/>
            <a:ext cx="220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8000"/>
              </a:buClr>
              <a:buFont typeface="Arial" panose="020B0604020202020204" pitchFamily="34" charset="0"/>
              <a:buNone/>
            </a:pPr>
            <a:endParaRPr lang="en-US" altLang="en-US" sz="3200" b="1" u="sng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6643189" y="61071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F9AA18C-359E-4D6D-ABD3-D650620A67E5}" type="slidenum">
              <a:rPr lang="en-US" altLang="en-US" sz="1400">
                <a:latin typeface="Times New Roman" panose="02020603050405020304" pitchFamily="18" charset="0"/>
              </a:rPr>
              <a:pPr algn="r" eaLnBrk="1" hangingPunct="1"/>
              <a:t>15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1749" name="Slide Number Placeholder 3"/>
          <p:cNvSpPr txBox="1">
            <a:spLocks noGrp="1"/>
          </p:cNvSpPr>
          <p:nvPr/>
        </p:nvSpPr>
        <p:spPr bwMode="auto">
          <a:xfrm>
            <a:off x="6643189" y="61071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6C142A5-F7F6-4781-A6E7-EE500F1FCBD4}" type="slidenum">
              <a:rPr lang="en-US" altLang="en-US" sz="1400">
                <a:latin typeface="Times New Roman" panose="02020603050405020304" pitchFamily="18" charset="0"/>
              </a:rPr>
              <a:pPr algn="r" eaLnBrk="1" hangingPunct="1"/>
              <a:t>15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1750" name="Slide Number Placeholder 3"/>
          <p:cNvSpPr txBox="1">
            <a:spLocks/>
          </p:cNvSpPr>
          <p:nvPr/>
        </p:nvSpPr>
        <p:spPr bwMode="auto">
          <a:xfrm>
            <a:off x="6643189" y="61071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2C1DF25-43B2-4DC6-A9BF-244387DD2703}" type="slidenum">
              <a:rPr lang="en-US" altLang="en-US" sz="1400">
                <a:latin typeface="Times New Roman" panose="02020603050405020304" pitchFamily="18" charset="0"/>
              </a:rPr>
              <a:pPr algn="r" eaLnBrk="1" hangingPunct="1"/>
              <a:t>15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94776" y="1485900"/>
            <a:ext cx="1676400" cy="4343400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3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Callout 1 4"/>
          <p:cNvSpPr/>
          <p:nvPr/>
        </p:nvSpPr>
        <p:spPr>
          <a:xfrm>
            <a:off x="2667893" y="2133600"/>
            <a:ext cx="6257992" cy="838200"/>
          </a:xfrm>
          <a:prstGeom prst="borderCallout1">
            <a:avLst>
              <a:gd name="adj1" fmla="val 39089"/>
              <a:gd name="adj2" fmla="val -510"/>
              <a:gd name="adj3" fmla="val 67472"/>
              <a:gd name="adj4" fmla="val -1097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Callout 1 14"/>
          <p:cNvSpPr/>
          <p:nvPr/>
        </p:nvSpPr>
        <p:spPr>
          <a:xfrm>
            <a:off x="2670312" y="1219200"/>
            <a:ext cx="6278753" cy="838200"/>
          </a:xfrm>
          <a:prstGeom prst="borderCallout1">
            <a:avLst>
              <a:gd name="adj1" fmla="val 50183"/>
              <a:gd name="adj2" fmla="val -250"/>
              <a:gd name="adj3" fmla="val 127450"/>
              <a:gd name="adj4" fmla="val -1098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10W</a:t>
            </a:r>
          </a:p>
        </p:txBody>
      </p:sp>
      <p:sp>
        <p:nvSpPr>
          <p:cNvPr id="16" name="Line Callout 1 15"/>
          <p:cNvSpPr/>
          <p:nvPr/>
        </p:nvSpPr>
        <p:spPr>
          <a:xfrm>
            <a:off x="2667892" y="3100388"/>
            <a:ext cx="6257992" cy="404812"/>
          </a:xfrm>
          <a:prstGeom prst="borderCallout1">
            <a:avLst>
              <a:gd name="adj1" fmla="val 33542"/>
              <a:gd name="adj2" fmla="val -250"/>
              <a:gd name="adj3" fmla="val 33658"/>
              <a:gd name="adj4" fmla="val -1067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oxy</a:t>
            </a:r>
          </a:p>
        </p:txBody>
      </p:sp>
      <p:sp>
        <p:nvSpPr>
          <p:cNvPr id="17" name="Line Callout 1 16"/>
          <p:cNvSpPr/>
          <p:nvPr/>
        </p:nvSpPr>
        <p:spPr>
          <a:xfrm>
            <a:off x="2671205" y="3622674"/>
            <a:ext cx="6254219" cy="873126"/>
          </a:xfrm>
          <a:prstGeom prst="borderCallout1">
            <a:avLst>
              <a:gd name="adj1" fmla="val 46485"/>
              <a:gd name="adj2" fmla="val 272"/>
              <a:gd name="adj3" fmla="val 789"/>
              <a:gd name="adj4" fmla="val -1076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ban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Callout 1 17"/>
          <p:cNvSpPr/>
          <p:nvPr/>
        </p:nvSpPr>
        <p:spPr>
          <a:xfrm>
            <a:off x="2667892" y="4572000"/>
            <a:ext cx="6257991" cy="711993"/>
          </a:xfrm>
          <a:prstGeom prst="borderCallout1">
            <a:avLst>
              <a:gd name="adj1" fmla="val 26146"/>
              <a:gd name="adj2" fmla="val -1032"/>
              <a:gd name="adj3" fmla="val -60944"/>
              <a:gd name="adj4" fmla="val -1134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endParaRPr lang="en-US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ine Callout 1 18"/>
          <p:cNvSpPr/>
          <p:nvPr/>
        </p:nvSpPr>
        <p:spPr>
          <a:xfrm>
            <a:off x="2667481" y="5360194"/>
            <a:ext cx="6269316" cy="568325"/>
          </a:xfrm>
          <a:prstGeom prst="borderCallout1">
            <a:avLst>
              <a:gd name="adj1" fmla="val 26146"/>
              <a:gd name="adj2" fmla="val -1032"/>
              <a:gd name="adj3" fmla="val -133432"/>
              <a:gd name="adj4" fmla="val -1116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đớn</a:t>
            </a:r>
            <a:endParaRPr lang="en-US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ine Callout 1 19"/>
          <p:cNvSpPr/>
          <p:nvPr/>
        </p:nvSpPr>
        <p:spPr>
          <a:xfrm>
            <a:off x="2667891" y="6045993"/>
            <a:ext cx="6257991" cy="609600"/>
          </a:xfrm>
          <a:prstGeom prst="borderCallout1">
            <a:avLst>
              <a:gd name="adj1" fmla="val 26146"/>
              <a:gd name="adj2" fmla="val -1032"/>
              <a:gd name="adj3" fmla="val -134097"/>
              <a:gd name="adj4" fmla="val -1103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80%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Callout 1 20"/>
          <p:cNvSpPr/>
          <p:nvPr/>
        </p:nvSpPr>
        <p:spPr>
          <a:xfrm>
            <a:off x="2667000" y="278606"/>
            <a:ext cx="6282527" cy="843757"/>
          </a:xfrm>
          <a:prstGeom prst="borderCallout1">
            <a:avLst>
              <a:gd name="adj1" fmla="val 50183"/>
              <a:gd name="adj2" fmla="val -250"/>
              <a:gd name="adj3" fmla="val 186106"/>
              <a:gd name="adj4" fmla="val -1117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14" y="254000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44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990600" y="1066800"/>
            <a:ext cx="220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8000"/>
              </a:buClr>
              <a:buFont typeface="Arial" panose="020B0604020202020204" pitchFamily="34" charset="0"/>
              <a:buNone/>
            </a:pPr>
            <a:endParaRPr lang="en-US" altLang="en-US" sz="3200" b="1" u="sng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32772" name="Slide Number Placeholder 3"/>
          <p:cNvSpPr txBox="1">
            <a:spLocks noGrp="1"/>
          </p:cNvSpPr>
          <p:nvPr/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C8AE86A-D5D2-4A48-A417-6BF57D62F0FA}" type="slidenum">
              <a:rPr lang="en-US" altLang="en-US" sz="1400">
                <a:latin typeface="Times New Roman" panose="02020603050405020304" pitchFamily="18" charset="0"/>
              </a:rPr>
              <a:pPr algn="r" eaLnBrk="1" hangingPunct="1"/>
              <a:t>16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2773" name="Slide Number Placeholder 3"/>
          <p:cNvSpPr txBox="1">
            <a:spLocks noGrp="1"/>
          </p:cNvSpPr>
          <p:nvPr/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479EA60-5431-45C1-A155-CEBB9C3D61E3}" type="slidenum">
              <a:rPr lang="en-US" altLang="en-US" sz="1400">
                <a:latin typeface="Times New Roman" panose="02020603050405020304" pitchFamily="18" charset="0"/>
              </a:rPr>
              <a:pPr algn="r" eaLnBrk="1" hangingPunct="1"/>
              <a:t>16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2774" name="Slide Number Placeholder 3"/>
          <p:cNvSpPr txBox="1">
            <a:spLocks/>
          </p:cNvSpPr>
          <p:nvPr/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9A8893B-5C78-4CCF-8B17-FDDB365896EF}" type="slidenum">
              <a:rPr lang="en-US" altLang="en-US" sz="1400">
                <a:latin typeface="Times New Roman" panose="02020603050405020304" pitchFamily="18" charset="0"/>
              </a:rPr>
              <a:pPr algn="r" eaLnBrk="1" hangingPunct="1"/>
              <a:t>16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32777" name="Picture 2" descr="C:\Users\Khatmau_sr\Desktop\pngtree-brain-png-image_263905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2" t="5468" r="8920" b="28909"/>
          <a:stretch/>
        </p:blipFill>
        <p:spPr bwMode="auto">
          <a:xfrm>
            <a:off x="1752600" y="1538038"/>
            <a:ext cx="5943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3235234" y="5310278"/>
            <a:ext cx="2743200" cy="762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Não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45" y="603340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440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990600" y="381000"/>
            <a:ext cx="220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8000"/>
              </a:buClr>
              <a:buFont typeface="Arial" panose="020B0604020202020204" pitchFamily="34" charset="0"/>
              <a:buNone/>
            </a:pPr>
            <a:endParaRPr lang="en-US" altLang="en-US" sz="3200" b="1" u="sng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6881813" y="54213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602C2A5-9BC3-4692-81C5-502E42AB1501}" type="slidenum"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/>
              <a:t>17</a:t>
            </a:fld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5" name="Slide Number Placeholder 3"/>
          <p:cNvSpPr txBox="1">
            <a:spLocks noGrp="1"/>
          </p:cNvSpPr>
          <p:nvPr/>
        </p:nvSpPr>
        <p:spPr bwMode="auto">
          <a:xfrm>
            <a:off x="6881813" y="54213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1AF8751-5638-4E8E-9B9D-702566FFB224}" type="slidenum"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/>
              <a:t>17</a:t>
            </a:fld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6" name="Slide Number Placeholder 3"/>
          <p:cNvSpPr txBox="1">
            <a:spLocks/>
          </p:cNvSpPr>
          <p:nvPr/>
        </p:nvSpPr>
        <p:spPr bwMode="auto">
          <a:xfrm>
            <a:off x="6858000" y="5410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CD7E131-4925-4E61-86B4-3CDB2BD6BDD0}" type="slidenum"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/>
              <a:t>17</a:t>
            </a:fld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671513" y="2206625"/>
            <a:ext cx="7389812" cy="14478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tủy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687388" y="3733800"/>
            <a:ext cx="7466012" cy="69691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sọ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tủy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" y="1295400"/>
            <a:ext cx="8024813" cy="769441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endParaRPr lang="en-US" altLang="en-US" sz="4400" b="1" dirty="0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228600" y="4541021"/>
            <a:ext cx="7389812" cy="14478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tủy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798127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" y="0"/>
            <a:ext cx="9138445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752600"/>
            <a:ext cx="6553200" cy="1371600"/>
          </a:xfrm>
        </p:spPr>
        <p:txBody>
          <a:bodyPr/>
          <a:lstStyle/>
          <a:p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b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939387"/>
            <a:ext cx="968488" cy="96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354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990600" y="1066800"/>
            <a:ext cx="220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8000"/>
              </a:buClr>
              <a:buFont typeface="Arial" panose="020B0604020202020204" pitchFamily="34" charset="0"/>
              <a:buNone/>
            </a:pPr>
            <a:endParaRPr lang="en-US" altLang="en-US" sz="3200" b="1" u="sng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03FDE0D-9E94-425F-911F-51C95732CCF2}" type="slidenum"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/>
              <a:t>19</a:t>
            </a:fld>
            <a:endParaRPr lang="en-US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9" name="Slide Number Placeholder 3"/>
          <p:cNvSpPr txBox="1">
            <a:spLocks noGrp="1"/>
          </p:cNvSpPr>
          <p:nvPr/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56D5918-4858-4AD0-83D6-1D9CED90A342}" type="slidenum"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/>
              <a:t>19</a:t>
            </a:fld>
            <a:endParaRPr lang="en-US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0" name="Slide Number Placeholder 3"/>
          <p:cNvSpPr txBox="1">
            <a:spLocks/>
          </p:cNvSpPr>
          <p:nvPr/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1F76D30-7711-4126-9193-7E44013293EE}" type="slidenum"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/>
              <a:t>19</a:t>
            </a:fld>
            <a:endParaRPr lang="en-US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6200" y="1840349"/>
            <a:ext cx="8286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tủy</a:t>
            </a:r>
            <a:r>
              <a:rPr lang="en-US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8749" y="2751798"/>
            <a:ext cx="848201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Nêu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vai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trò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FontTx/>
              <a:buChar char="-"/>
              <a:defRPr/>
            </a:pP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295400" y="4598364"/>
            <a:ext cx="6858000" cy="838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798127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76200" y="6324600"/>
            <a:ext cx="9067800" cy="533400"/>
            <a:chOff x="0" y="3192"/>
            <a:chExt cx="5712" cy="336"/>
          </a:xfrm>
        </p:grpSpPr>
        <p:pic>
          <p:nvPicPr>
            <p:cNvPr id="2" name="Picture 3" descr="wds03mry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92"/>
              <a:ext cx="115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4" descr="wds03mry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192"/>
              <a:ext cx="115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5" descr="wds03mry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3216"/>
              <a:ext cx="115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6" descr="wds03mry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3192"/>
              <a:ext cx="115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7" descr="wds03mry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3192"/>
              <a:ext cx="115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80" name="GaTrong-MeoCon-CunCon-XuanMai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867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rooster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50">
            <a:off x="5543550" y="4722813"/>
            <a:ext cx="22860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0" descr="KITT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2362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1" descr="TwinkiesLarryD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8888" y="152400"/>
            <a:ext cx="1774825" cy="1905000"/>
          </a:xfrm>
          <a:noFill/>
        </p:spPr>
      </p:pic>
      <p:sp>
        <p:nvSpPr>
          <p:cNvPr id="3079" name="WordArt 12"/>
          <p:cNvSpPr>
            <a:spLocks noChangeArrowheads="1" noChangeShapeType="1" noTextEdit="1"/>
          </p:cNvSpPr>
          <p:nvPr/>
        </p:nvSpPr>
        <p:spPr bwMode="auto">
          <a:xfrm>
            <a:off x="2667000" y="2514600"/>
            <a:ext cx="4267200" cy="1381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3085" name="06_benam_conheodat_ngocle.wma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91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111125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789399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000" fill="hold"/>
                                        <p:tgtEl>
                                          <p:spTgt spid="3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1440" fill="hold"/>
                                        <p:tgtEl>
                                          <p:spTgt spid="30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0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bor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1113"/>
            <a:ext cx="9448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102"/>
          <p:cNvSpPr>
            <a:spLocks noChangeArrowheads="1"/>
          </p:cNvSpPr>
          <p:nvPr/>
        </p:nvSpPr>
        <p:spPr bwMode="auto">
          <a:xfrm>
            <a:off x="228600" y="2562225"/>
            <a:ext cx="2286000" cy="990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8916" name="Rectangle 103"/>
          <p:cNvSpPr>
            <a:spLocks noChangeArrowheads="1"/>
          </p:cNvSpPr>
          <p:nvPr/>
        </p:nvSpPr>
        <p:spPr bwMode="auto">
          <a:xfrm>
            <a:off x="244475" y="4486275"/>
            <a:ext cx="2286000" cy="990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8917" name="Text Box 105"/>
          <p:cNvSpPr txBox="1">
            <a:spLocks noChangeArrowheads="1"/>
          </p:cNvSpPr>
          <p:nvPr/>
        </p:nvSpPr>
        <p:spPr bwMode="auto">
          <a:xfrm>
            <a:off x="530769" y="2734359"/>
            <a:ext cx="1676400" cy="646331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 err="1">
                <a:latin typeface="Times New Roman" panose="02020603050405020304" pitchFamily="18" charset="0"/>
              </a:rPr>
              <a:t>Não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8918" name="Text Box 106"/>
          <p:cNvSpPr txBox="1">
            <a:spLocks noChangeArrowheads="1"/>
          </p:cNvSpPr>
          <p:nvPr/>
        </p:nvSpPr>
        <p:spPr bwMode="auto">
          <a:xfrm>
            <a:off x="342900" y="4681174"/>
            <a:ext cx="2057400" cy="646331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 err="1">
                <a:latin typeface="Times New Roman" panose="02020603050405020304" pitchFamily="18" charset="0"/>
              </a:rPr>
              <a:t>Tủy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sống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8919" name="Rectangle 109"/>
          <p:cNvSpPr>
            <a:spLocks noChangeArrowheads="1"/>
          </p:cNvSpPr>
          <p:nvPr/>
        </p:nvSpPr>
        <p:spPr bwMode="auto">
          <a:xfrm>
            <a:off x="3255963" y="3441700"/>
            <a:ext cx="5257800" cy="990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8920" name="Text Box 113"/>
          <p:cNvSpPr txBox="1">
            <a:spLocks noChangeArrowheads="1"/>
          </p:cNvSpPr>
          <p:nvPr/>
        </p:nvSpPr>
        <p:spPr bwMode="auto">
          <a:xfrm>
            <a:off x="3352800" y="3429000"/>
            <a:ext cx="5268913" cy="101566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ương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thần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khiển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38921" name="Line 114"/>
          <p:cNvSpPr>
            <a:spLocks noChangeShapeType="1"/>
          </p:cNvSpPr>
          <p:nvPr/>
        </p:nvSpPr>
        <p:spPr bwMode="auto">
          <a:xfrm>
            <a:off x="2514600" y="2965450"/>
            <a:ext cx="687388" cy="7032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2" name="Line 115"/>
          <p:cNvSpPr>
            <a:spLocks noChangeShapeType="1"/>
          </p:cNvSpPr>
          <p:nvPr/>
        </p:nvSpPr>
        <p:spPr bwMode="auto">
          <a:xfrm flipV="1">
            <a:off x="2559050" y="4337050"/>
            <a:ext cx="685800" cy="777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3" name="Rectangle 19"/>
          <p:cNvSpPr>
            <a:spLocks noChangeArrowheads="1"/>
          </p:cNvSpPr>
          <p:nvPr/>
        </p:nvSpPr>
        <p:spPr bwMode="auto">
          <a:xfrm>
            <a:off x="381000" y="1516559"/>
            <a:ext cx="80708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tủy</a:t>
            </a:r>
            <a:r>
              <a:rPr lang="en-US" altLang="en-US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altLang="en-US" sz="4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/>
          <p:cNvCxnSpPr>
            <a:stCxn id="38921" idx="0"/>
          </p:cNvCxnSpPr>
          <p:nvPr/>
        </p:nvCxnSpPr>
        <p:spPr>
          <a:xfrm>
            <a:off x="2514600" y="2965450"/>
            <a:ext cx="687388" cy="703263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2570163" y="4305300"/>
            <a:ext cx="685800" cy="777875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47700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bor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9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104"/>
          <p:cNvSpPr>
            <a:spLocks noChangeArrowheads="1"/>
          </p:cNvSpPr>
          <p:nvPr/>
        </p:nvSpPr>
        <p:spPr bwMode="auto">
          <a:xfrm>
            <a:off x="457200" y="4322763"/>
            <a:ext cx="2362200" cy="990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1989" name="Text Box 107"/>
          <p:cNvSpPr txBox="1">
            <a:spLocks noChangeArrowheads="1"/>
          </p:cNvSpPr>
          <p:nvPr/>
        </p:nvSpPr>
        <p:spPr bwMode="auto">
          <a:xfrm>
            <a:off x="212862" y="4264383"/>
            <a:ext cx="2676525" cy="107721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dây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thần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1990" name="Rectangle 109"/>
          <p:cNvSpPr>
            <a:spLocks noChangeArrowheads="1"/>
          </p:cNvSpPr>
          <p:nvPr/>
        </p:nvSpPr>
        <p:spPr bwMode="auto">
          <a:xfrm>
            <a:off x="3581400" y="2971800"/>
            <a:ext cx="4986338" cy="155507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1991" name="Rectangle 110"/>
          <p:cNvSpPr>
            <a:spLocks noChangeArrowheads="1"/>
          </p:cNvSpPr>
          <p:nvPr/>
        </p:nvSpPr>
        <p:spPr bwMode="auto">
          <a:xfrm>
            <a:off x="3625850" y="4953000"/>
            <a:ext cx="4941888" cy="13827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1992" name="Text Box 111"/>
          <p:cNvSpPr txBox="1">
            <a:spLocks noChangeArrowheads="1"/>
          </p:cNvSpPr>
          <p:nvPr/>
        </p:nvSpPr>
        <p:spPr bwMode="auto">
          <a:xfrm>
            <a:off x="3557588" y="2997200"/>
            <a:ext cx="4976812" cy="147732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000" dirty="0" err="1">
                <a:latin typeface="Times New Roman" panose="02020603050405020304" pitchFamily="18" charset="0"/>
              </a:rPr>
              <a:t>Dẫn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luồng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thần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kinh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nhận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cơ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quan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cơ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thể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về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não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hoặc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tủy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sống</a:t>
            </a:r>
            <a:r>
              <a:rPr lang="en-US" altLang="en-US" sz="3000" dirty="0">
                <a:latin typeface="Times New Roman" panose="02020603050405020304" pitchFamily="18" charset="0"/>
              </a:rPr>
              <a:t>.  </a:t>
            </a:r>
          </a:p>
        </p:txBody>
      </p:sp>
      <p:sp>
        <p:nvSpPr>
          <p:cNvPr id="41993" name="Text Box 112"/>
          <p:cNvSpPr txBox="1">
            <a:spLocks noChangeArrowheads="1"/>
          </p:cNvSpPr>
          <p:nvPr/>
        </p:nvSpPr>
        <p:spPr bwMode="auto">
          <a:xfrm>
            <a:off x="3644900" y="4923472"/>
            <a:ext cx="4832350" cy="147732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000" dirty="0" err="1">
                <a:latin typeface="Times New Roman" panose="02020603050405020304" pitchFamily="18" charset="0"/>
              </a:rPr>
              <a:t>Dẫn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luồng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thần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kinh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não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hoặc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tủy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sống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cơ</a:t>
            </a:r>
            <a:r>
              <a:rPr lang="en-US" altLang="en-US" sz="3000" dirty="0">
                <a:latin typeface="Times New Roman" panose="02020603050405020304" pitchFamily="18" charset="0"/>
              </a:rPr>
              <a:t>  </a:t>
            </a:r>
            <a:r>
              <a:rPr lang="en-US" altLang="en-US" sz="3000" dirty="0" err="1">
                <a:latin typeface="Times New Roman" panose="02020603050405020304" pitchFamily="18" charset="0"/>
              </a:rPr>
              <a:t>quan</a:t>
            </a:r>
            <a:r>
              <a:rPr lang="en-US" altLang="en-US" sz="3000" dirty="0">
                <a:latin typeface="Times New Roman" panose="02020603050405020304" pitchFamily="18" charset="0"/>
              </a:rPr>
              <a:t>.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81000" y="1371600"/>
            <a:ext cx="8458200" cy="1446550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854325" y="3471863"/>
            <a:ext cx="669925" cy="1146175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854325" y="5205413"/>
            <a:ext cx="755650" cy="6477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835275" y="3754438"/>
            <a:ext cx="566738" cy="65087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7" name="Oval 26"/>
          <p:cNvSpPr/>
          <p:nvPr/>
        </p:nvSpPr>
        <p:spPr>
          <a:xfrm>
            <a:off x="2901950" y="5221288"/>
            <a:ext cx="566738" cy="52546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6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3400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102"/>
          <p:cNvSpPr>
            <a:spLocks noChangeArrowheads="1"/>
          </p:cNvSpPr>
          <p:nvPr/>
        </p:nvSpPr>
        <p:spPr bwMode="auto">
          <a:xfrm>
            <a:off x="647700" y="1290637"/>
            <a:ext cx="1981200" cy="8540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5060" name="Rectangle 103"/>
          <p:cNvSpPr>
            <a:spLocks noChangeArrowheads="1"/>
          </p:cNvSpPr>
          <p:nvPr/>
        </p:nvSpPr>
        <p:spPr bwMode="auto">
          <a:xfrm>
            <a:off x="669925" y="2586037"/>
            <a:ext cx="1981200" cy="91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5061" name="Rectangle 104"/>
          <p:cNvSpPr>
            <a:spLocks noChangeArrowheads="1"/>
          </p:cNvSpPr>
          <p:nvPr/>
        </p:nvSpPr>
        <p:spPr bwMode="auto">
          <a:xfrm>
            <a:off x="533400" y="3805237"/>
            <a:ext cx="2451100" cy="14668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5062" name="Text Box 105"/>
          <p:cNvSpPr txBox="1">
            <a:spLocks noChangeArrowheads="1"/>
          </p:cNvSpPr>
          <p:nvPr/>
        </p:nvSpPr>
        <p:spPr bwMode="auto">
          <a:xfrm>
            <a:off x="735013" y="1457325"/>
            <a:ext cx="1676400" cy="5847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Não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5063" name="Text Box 106"/>
          <p:cNvSpPr txBox="1">
            <a:spLocks noChangeArrowheads="1"/>
          </p:cNvSpPr>
          <p:nvPr/>
        </p:nvSpPr>
        <p:spPr bwMode="auto">
          <a:xfrm>
            <a:off x="593725" y="2667000"/>
            <a:ext cx="2057400" cy="5847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Tủy sống </a:t>
            </a:r>
          </a:p>
        </p:txBody>
      </p:sp>
      <p:sp>
        <p:nvSpPr>
          <p:cNvPr id="45064" name="Text Box 107"/>
          <p:cNvSpPr txBox="1">
            <a:spLocks noChangeArrowheads="1"/>
          </p:cNvSpPr>
          <p:nvPr/>
        </p:nvSpPr>
        <p:spPr bwMode="auto">
          <a:xfrm>
            <a:off x="441325" y="3907373"/>
            <a:ext cx="2438400" cy="1323439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dây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thần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5065" name="Rectangle 108"/>
          <p:cNvSpPr>
            <a:spLocks noChangeArrowheads="1"/>
          </p:cNvSpPr>
          <p:nvPr/>
        </p:nvSpPr>
        <p:spPr bwMode="auto">
          <a:xfrm>
            <a:off x="3284537" y="2667000"/>
            <a:ext cx="5330825" cy="14128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5066" name="Rectangle 109"/>
          <p:cNvSpPr>
            <a:spLocks noChangeArrowheads="1"/>
          </p:cNvSpPr>
          <p:nvPr/>
        </p:nvSpPr>
        <p:spPr bwMode="auto">
          <a:xfrm>
            <a:off x="3314700" y="1443037"/>
            <a:ext cx="5257800" cy="990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5067" name="Rectangle 110"/>
          <p:cNvSpPr>
            <a:spLocks noChangeArrowheads="1"/>
          </p:cNvSpPr>
          <p:nvPr/>
        </p:nvSpPr>
        <p:spPr bwMode="auto">
          <a:xfrm>
            <a:off x="3357563" y="4262437"/>
            <a:ext cx="5257800" cy="990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5068" name="Text Box 111"/>
          <p:cNvSpPr txBox="1">
            <a:spLocks noChangeArrowheads="1"/>
          </p:cNvSpPr>
          <p:nvPr/>
        </p:nvSpPr>
        <p:spPr bwMode="auto">
          <a:xfrm>
            <a:off x="3297599" y="2634773"/>
            <a:ext cx="5486400" cy="147732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dirty="0" err="1">
                <a:latin typeface="Times New Roman" panose="02020603050405020304" pitchFamily="18" charset="0"/>
              </a:rPr>
              <a:t>Dẫn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luồng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thần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kinh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cơ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quan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cơ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thể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về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não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hoặc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tủy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sống</a:t>
            </a:r>
            <a:r>
              <a:rPr lang="en-US" altLang="en-US" sz="3000" dirty="0">
                <a:latin typeface="Times New Roman" panose="02020603050405020304" pitchFamily="18" charset="0"/>
              </a:rPr>
              <a:t>.  </a:t>
            </a:r>
          </a:p>
        </p:txBody>
      </p:sp>
      <p:sp>
        <p:nvSpPr>
          <p:cNvPr id="45069" name="Text Box 112"/>
          <p:cNvSpPr txBox="1">
            <a:spLocks noChangeArrowheads="1"/>
          </p:cNvSpPr>
          <p:nvPr/>
        </p:nvSpPr>
        <p:spPr bwMode="auto">
          <a:xfrm>
            <a:off x="3352800" y="4262437"/>
            <a:ext cx="5181600" cy="101566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dirty="0" err="1">
                <a:latin typeface="Times New Roman" panose="02020603050405020304" pitchFamily="18" charset="0"/>
              </a:rPr>
              <a:t>Dẫn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luồng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thần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kinh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não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hoặc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tủy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sống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cơ</a:t>
            </a:r>
            <a:r>
              <a:rPr lang="en-US" altLang="en-US" sz="3000" dirty="0">
                <a:latin typeface="Times New Roman" panose="02020603050405020304" pitchFamily="18" charset="0"/>
              </a:rPr>
              <a:t>  </a:t>
            </a:r>
            <a:r>
              <a:rPr lang="en-US" altLang="en-US" sz="3000" dirty="0" err="1">
                <a:latin typeface="Times New Roman" panose="02020603050405020304" pitchFamily="18" charset="0"/>
              </a:rPr>
              <a:t>quan</a:t>
            </a:r>
            <a:r>
              <a:rPr lang="en-US" altLang="en-US" sz="3000" dirty="0">
                <a:latin typeface="Times New Roman" panose="02020603050405020304" pitchFamily="18" charset="0"/>
              </a:rPr>
              <a:t>.  </a:t>
            </a:r>
          </a:p>
        </p:txBody>
      </p:sp>
      <p:sp>
        <p:nvSpPr>
          <p:cNvPr id="45070" name="Text Box 113"/>
          <p:cNvSpPr txBox="1">
            <a:spLocks noChangeArrowheads="1"/>
          </p:cNvSpPr>
          <p:nvPr/>
        </p:nvSpPr>
        <p:spPr bwMode="auto">
          <a:xfrm>
            <a:off x="3357563" y="1495425"/>
            <a:ext cx="5486400" cy="101566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trung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ương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thần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kinh</a:t>
            </a:r>
            <a:r>
              <a:rPr lang="en-US" altLang="en-US" sz="3000" dirty="0">
                <a:latin typeface="Times New Roman" panose="02020603050405020304" pitchFamily="18" charset="0"/>
              </a:rPr>
              <a:t>, </a:t>
            </a:r>
            <a:r>
              <a:rPr lang="en-US" altLang="en-US" sz="3000" dirty="0" err="1">
                <a:latin typeface="Times New Roman" panose="02020603050405020304" pitchFamily="18" charset="0"/>
              </a:rPr>
              <a:t>điều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khiển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mọi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hoạt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động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cơ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thể</a:t>
            </a:r>
            <a:r>
              <a:rPr lang="en-US" altLang="en-US" sz="3000" dirty="0">
                <a:latin typeface="Times New Roman" panose="02020603050405020304" pitchFamily="18" charset="0"/>
              </a:rPr>
              <a:t>.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609850" y="1511300"/>
            <a:ext cx="687388" cy="70326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659063" y="2278062"/>
            <a:ext cx="625475" cy="90805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984500" y="3206750"/>
            <a:ext cx="258763" cy="644525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997200" y="4538662"/>
            <a:ext cx="415925" cy="404813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04800" y="5329237"/>
            <a:ext cx="8367713" cy="1223963"/>
          </a:xfrm>
          <a:prstGeom prst="ellipse">
            <a:avLst/>
          </a:prstGeom>
          <a:solidFill>
            <a:srgbClr val="DFF4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gì sẽ xảy ra nếu não hoặc tủy sống, các dây thần kinh hay một trong các </a:t>
            </a:r>
          </a:p>
          <a:p>
            <a:pPr algn="ctr" eaLnBrk="1" hangingPunct="1"/>
            <a:r>
              <a:rPr lang="en-US" altLang="en-US" sz="2400" b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 quan bị hỏng? 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76200" y="5634037"/>
            <a:ext cx="1295400" cy="739775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374775" y="5373687"/>
            <a:ext cx="7162800" cy="1143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23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" y="104775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" y="0"/>
            <a:ext cx="9138445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924594"/>
            <a:ext cx="6553200" cy="1371600"/>
          </a:xfrm>
        </p:spPr>
        <p:txBody>
          <a:bodyPr/>
          <a:lstStyle/>
          <a:p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b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939387"/>
            <a:ext cx="968488" cy="96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532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990600" y="1066800"/>
            <a:ext cx="220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8000"/>
              </a:buClr>
              <a:buFont typeface="Arial" panose="020B0604020202020204" pitchFamily="34" charset="0"/>
              <a:buNone/>
            </a:pPr>
            <a:endParaRPr lang="en-US" altLang="en-US" sz="3200" b="1" u="sng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B3EFEE3-8E8F-460E-8BD3-CC4E075DE025}" type="slidenum">
              <a:rPr lang="en-US" altLang="en-US" sz="1400">
                <a:latin typeface="Times New Roman" panose="02020603050405020304" pitchFamily="18" charset="0"/>
              </a:rPr>
              <a:pPr algn="r" eaLnBrk="1" hangingPunct="1"/>
              <a:t>24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46085" name="Slide Number Placeholder 3"/>
          <p:cNvSpPr txBox="1">
            <a:spLocks noGrp="1"/>
          </p:cNvSpPr>
          <p:nvPr/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A9E8837-3C36-409B-977D-1CCC103E02C7}" type="slidenum">
              <a:rPr lang="en-US" altLang="en-US" sz="1400">
                <a:latin typeface="Times New Roman" panose="02020603050405020304" pitchFamily="18" charset="0"/>
              </a:rPr>
              <a:pPr algn="r" eaLnBrk="1" hangingPunct="1"/>
              <a:t>24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46086" name="Slide Number Placeholder 3"/>
          <p:cNvSpPr txBox="1">
            <a:spLocks/>
          </p:cNvSpPr>
          <p:nvPr/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066892F-8A02-43B6-B298-DDB024756413}" type="slidenum">
              <a:rPr lang="en-US" altLang="en-US" sz="1400">
                <a:latin typeface="Times New Roman" panose="02020603050405020304" pitchFamily="18" charset="0"/>
              </a:rPr>
              <a:pPr algn="r" eaLnBrk="1" hangingPunct="1"/>
              <a:t>24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2500" y="2328208"/>
            <a:ext cx="75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 algn="ctr">
              <a:buFontTx/>
              <a:buChar char="-"/>
              <a:defRPr/>
            </a:pP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798127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990600" y="1066800"/>
            <a:ext cx="220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8000"/>
              </a:buClr>
              <a:buFont typeface="Arial" panose="020B0604020202020204" pitchFamily="34" charset="0"/>
              <a:buNone/>
            </a:pPr>
            <a:endParaRPr lang="en-US" altLang="en-US" sz="3200" b="1" u="sng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129028" name="Slide Number Placeholder 3"/>
          <p:cNvSpPr txBox="1">
            <a:spLocks noGrp="1"/>
          </p:cNvSpPr>
          <p:nvPr/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F64BBF3-4F8F-4C91-B670-C7D981A0B2CE}" type="slidenum">
              <a:rPr lang="en-US" altLang="en-US" sz="1400">
                <a:latin typeface="Times New Roman" panose="02020603050405020304" pitchFamily="18" charset="0"/>
              </a:rPr>
              <a:pPr algn="r" eaLnBrk="1" hangingPunct="1"/>
              <a:t>25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29029" name="Slide Number Placeholder 3"/>
          <p:cNvSpPr txBox="1">
            <a:spLocks noGrp="1"/>
          </p:cNvSpPr>
          <p:nvPr/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339D2CF-8932-4993-919D-7FA5D6D29948}" type="slidenum">
              <a:rPr lang="en-US" altLang="en-US" sz="1400">
                <a:latin typeface="Times New Roman" panose="02020603050405020304" pitchFamily="18" charset="0"/>
              </a:rPr>
              <a:pPr algn="r" eaLnBrk="1" hangingPunct="1"/>
              <a:t>25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29030" name="Slide Number Placeholder 3"/>
          <p:cNvSpPr txBox="1">
            <a:spLocks/>
          </p:cNvSpPr>
          <p:nvPr/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9A26FC6-7344-4942-80AB-F28381E1216F}" type="slidenum">
              <a:rPr lang="en-US" altLang="en-US" sz="1400">
                <a:latin typeface="Times New Roman" panose="02020603050405020304" pitchFamily="18" charset="0"/>
              </a:rPr>
              <a:pPr algn="r" eaLnBrk="1" hangingPunct="1"/>
              <a:t>25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Flowchart: Alternate Process 2"/>
          <p:cNvSpPr>
            <a:spLocks noChangeArrowheads="1"/>
          </p:cNvSpPr>
          <p:nvPr/>
        </p:nvSpPr>
        <p:spPr bwMode="auto">
          <a:xfrm>
            <a:off x="497477" y="1676400"/>
            <a:ext cx="1273175" cy="4343400"/>
          </a:xfrm>
          <a:prstGeom prst="flowChartAlternateProcess">
            <a:avLst/>
          </a:prstGeom>
          <a:solidFill>
            <a:srgbClr val="FFFF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ine Callout 1 4"/>
          <p:cNvSpPr>
            <a:spLocks/>
          </p:cNvSpPr>
          <p:nvPr/>
        </p:nvSpPr>
        <p:spPr bwMode="auto">
          <a:xfrm>
            <a:off x="3502025" y="2209800"/>
            <a:ext cx="5337175" cy="838200"/>
          </a:xfrm>
          <a:prstGeom prst="borderCallout1">
            <a:avLst>
              <a:gd name="adj1" fmla="val 39088"/>
              <a:gd name="adj2" fmla="val -509"/>
              <a:gd name="adj3" fmla="val 97603"/>
              <a:gd name="adj4" fmla="val -32585"/>
            </a:avLst>
          </a:prstGeom>
          <a:solidFill>
            <a:srgbClr val="FF99CC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vẹo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Line Callout 1 14"/>
          <p:cNvSpPr>
            <a:spLocks/>
          </p:cNvSpPr>
          <p:nvPr/>
        </p:nvSpPr>
        <p:spPr bwMode="auto">
          <a:xfrm>
            <a:off x="3505200" y="1295400"/>
            <a:ext cx="5333970" cy="838200"/>
          </a:xfrm>
          <a:prstGeom prst="borderCallout1">
            <a:avLst>
              <a:gd name="adj1" fmla="val 50185"/>
              <a:gd name="adj2" fmla="val -250"/>
              <a:gd name="adj3" fmla="val 167972"/>
              <a:gd name="adj4" fmla="val -32383"/>
            </a:avLst>
          </a:prstGeom>
          <a:solidFill>
            <a:srgbClr val="FF99CC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8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</a:t>
            </a:r>
            <a:r>
              <a:rPr lang="en-US" altLang="en-US" sz="28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8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en-US" sz="28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8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Line Callout 1 15"/>
          <p:cNvSpPr>
            <a:spLocks/>
          </p:cNvSpPr>
          <p:nvPr/>
        </p:nvSpPr>
        <p:spPr bwMode="auto">
          <a:xfrm>
            <a:off x="3502025" y="3176588"/>
            <a:ext cx="5337175" cy="404812"/>
          </a:xfrm>
          <a:prstGeom prst="borderCallout1">
            <a:avLst>
              <a:gd name="adj1" fmla="val 28236"/>
              <a:gd name="adj2" fmla="val -2741"/>
              <a:gd name="adj3" fmla="val 68132"/>
              <a:gd name="adj4" fmla="val -32448"/>
            </a:avLst>
          </a:prstGeom>
          <a:solidFill>
            <a:srgbClr val="FF99CC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altLang="en-US" sz="28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Line Callout 1 16"/>
          <p:cNvSpPr>
            <a:spLocks/>
          </p:cNvSpPr>
          <p:nvPr/>
        </p:nvSpPr>
        <p:spPr bwMode="auto">
          <a:xfrm>
            <a:off x="3502025" y="3733800"/>
            <a:ext cx="5337176" cy="838200"/>
          </a:xfrm>
          <a:prstGeom prst="borderCallout1">
            <a:avLst>
              <a:gd name="adj1" fmla="val 46486"/>
              <a:gd name="adj2" fmla="val 273"/>
              <a:gd name="adj3" fmla="val 17622"/>
              <a:gd name="adj4" fmla="val -33002"/>
            </a:avLst>
          </a:prstGeom>
          <a:solidFill>
            <a:srgbClr val="FF99CC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Line Callout 1 17"/>
          <p:cNvSpPr>
            <a:spLocks/>
          </p:cNvSpPr>
          <p:nvPr/>
        </p:nvSpPr>
        <p:spPr bwMode="auto">
          <a:xfrm>
            <a:off x="3502025" y="4648200"/>
            <a:ext cx="5337175" cy="803275"/>
          </a:xfrm>
          <a:prstGeom prst="borderCallout1">
            <a:avLst>
              <a:gd name="adj1" fmla="val 26148"/>
              <a:gd name="adj2" fmla="val -1032"/>
              <a:gd name="adj3" fmla="val -60853"/>
              <a:gd name="adj4" fmla="val -32672"/>
            </a:avLst>
          </a:prstGeom>
          <a:solidFill>
            <a:srgbClr val="FF99CC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Line Callout 1 18"/>
          <p:cNvSpPr>
            <a:spLocks/>
          </p:cNvSpPr>
          <p:nvPr/>
        </p:nvSpPr>
        <p:spPr bwMode="auto">
          <a:xfrm>
            <a:off x="3502025" y="5527675"/>
            <a:ext cx="5337175" cy="568325"/>
          </a:xfrm>
          <a:prstGeom prst="borderCallout1">
            <a:avLst>
              <a:gd name="adj1" fmla="val 20111"/>
              <a:gd name="adj2" fmla="val -2273"/>
              <a:gd name="adj3" fmla="val -164022"/>
              <a:gd name="adj4" fmla="val -32592"/>
            </a:avLst>
          </a:prstGeom>
          <a:solidFill>
            <a:srgbClr val="FF99CC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Line Callout 1 19"/>
          <p:cNvSpPr>
            <a:spLocks/>
          </p:cNvSpPr>
          <p:nvPr/>
        </p:nvSpPr>
        <p:spPr bwMode="auto">
          <a:xfrm>
            <a:off x="3502025" y="6172200"/>
            <a:ext cx="5337175" cy="609600"/>
          </a:xfrm>
          <a:prstGeom prst="borderCallout1">
            <a:avLst>
              <a:gd name="adj1" fmla="val 18750"/>
              <a:gd name="adj2" fmla="val -1722"/>
              <a:gd name="adj3" fmla="val -191271"/>
              <a:gd name="adj4" fmla="val -32616"/>
            </a:avLst>
          </a:prstGeom>
          <a:solidFill>
            <a:srgbClr val="FF99CC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Line Callout 1 20"/>
          <p:cNvSpPr>
            <a:spLocks/>
          </p:cNvSpPr>
          <p:nvPr/>
        </p:nvSpPr>
        <p:spPr bwMode="auto">
          <a:xfrm>
            <a:off x="3502025" y="152400"/>
            <a:ext cx="5337176" cy="1046163"/>
          </a:xfrm>
          <a:prstGeom prst="borderCallout1">
            <a:avLst>
              <a:gd name="adj1" fmla="val 50185"/>
              <a:gd name="adj2" fmla="val -250"/>
              <a:gd name="adj3" fmla="val 219278"/>
              <a:gd name="adj4" fmla="val -32747"/>
            </a:avLst>
          </a:prstGeom>
          <a:solidFill>
            <a:srgbClr val="FF99CC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4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altLang="en-US" sz="24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4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altLang="en-US" sz="24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24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4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4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4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4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4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altLang="en-US" sz="24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2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" y="192881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3" y="0"/>
            <a:ext cx="9148305" cy="6858000"/>
          </a:xfrm>
          <a:prstGeom prst="rect">
            <a:avLst/>
          </a:prstGeom>
        </p:spPr>
      </p:pic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2652712" y="1936750"/>
            <a:ext cx="4129088" cy="202565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US" sz="28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2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219200" y="4022229"/>
            <a:ext cx="66294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buNone/>
              <a:defRPr/>
            </a:pP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13: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1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628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60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9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10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61642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1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791200"/>
            <a:ext cx="8223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2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0880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3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7070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4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60118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5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715000"/>
            <a:ext cx="8223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6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5" y="60118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7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60118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8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57832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3" name="WordArt 14"/>
          <p:cNvSpPr>
            <a:spLocks noChangeArrowheads="1" noChangeShapeType="1" noTextEdit="1"/>
          </p:cNvSpPr>
          <p:nvPr/>
        </p:nvSpPr>
        <p:spPr bwMode="auto">
          <a:xfrm>
            <a:off x="152400" y="1676400"/>
            <a:ext cx="7696200" cy="3657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TẬP TỐT!</a:t>
            </a:r>
          </a:p>
        </p:txBody>
      </p:sp>
      <p:sp>
        <p:nvSpPr>
          <p:cNvPr id="39951" name="AutoShape 15"/>
          <p:cNvSpPr>
            <a:spLocks noChangeArrowheads="1"/>
          </p:cNvSpPr>
          <p:nvPr/>
        </p:nvSpPr>
        <p:spPr bwMode="auto">
          <a:xfrm>
            <a:off x="3886200" y="16954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9953" name="AutoShape 17"/>
          <p:cNvSpPr>
            <a:spLocks noChangeArrowheads="1"/>
          </p:cNvSpPr>
          <p:nvPr/>
        </p:nvSpPr>
        <p:spPr bwMode="auto">
          <a:xfrm>
            <a:off x="2316163" y="60515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25616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4096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or2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4488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990600" y="1066800"/>
            <a:ext cx="220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8000"/>
              </a:buClr>
              <a:buFont typeface="Arial" panose="020B0604020202020204" pitchFamily="34" charset="0"/>
              <a:buNone/>
            </a:pPr>
            <a:endParaRPr lang="en-US" altLang="en-US" sz="3200" b="1" u="sng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034E071-F100-4072-A5DB-009DACAAA14C}" type="slidenum"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/>
              <a:t>3</a:t>
            </a:fld>
            <a:endParaRPr lang="en-US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9" name="Slide Number Placeholder 3"/>
          <p:cNvSpPr txBox="1">
            <a:spLocks noGrp="1"/>
          </p:cNvSpPr>
          <p:nvPr/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CE62FB8-D842-47D1-BAF2-828FE0AFC434}" type="slidenum"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/>
              <a:t>3</a:t>
            </a:fld>
            <a:endParaRPr lang="en-US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Slide Number Placeholder 3"/>
          <p:cNvSpPr txBox="1">
            <a:spLocks/>
          </p:cNvSpPr>
          <p:nvPr/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04C6621-3955-4494-8320-CFB2DB14B319}" type="slidenum"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/>
              <a:t>3</a:t>
            </a:fld>
            <a:endParaRPr lang="en-US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3200400" y="783935"/>
            <a:ext cx="4217126" cy="707886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3" name="mmprod_titl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43013" y="2590800"/>
            <a:ext cx="72151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Cơ quan bài tiết nước tiểu gồm:</a:t>
            </a:r>
          </a:p>
        </p:txBody>
      </p:sp>
      <p:grpSp>
        <p:nvGrpSpPr>
          <p:cNvPr id="16394" name="mmprod_answer1001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446213" y="4797425"/>
            <a:ext cx="6935787" cy="822325"/>
            <a:chOff x="832" y="1037"/>
            <a:chExt cx="3370" cy="518"/>
          </a:xfrm>
        </p:grpSpPr>
        <p:sp>
          <p:nvSpPr>
            <p:cNvPr id="13" name="mmprod_s2_104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32" y="1037"/>
              <a:ext cx="429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320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anose="02020603050405020304" pitchFamily="18" charset="0"/>
                </a:rPr>
                <a:t> C. </a:t>
              </a:r>
            </a:p>
          </p:txBody>
        </p:sp>
        <p:sp>
          <p:nvSpPr>
            <p:cNvPr id="16403" name="mmprod_s1_1021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264" y="1037"/>
              <a:ext cx="293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Hai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thận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ống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tiểu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bóng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đái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ống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đái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6395" name="mmprod_answer1001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5588" y="3835400"/>
            <a:ext cx="6650037" cy="822325"/>
            <a:chOff x="832" y="1423"/>
            <a:chExt cx="4189" cy="518"/>
          </a:xfrm>
        </p:grpSpPr>
        <p:sp>
          <p:nvSpPr>
            <p:cNvPr id="16400" name="mmprod_s2_1042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832" y="1581"/>
              <a:ext cx="407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</a:p>
          </p:txBody>
        </p:sp>
        <p:sp>
          <p:nvSpPr>
            <p:cNvPr id="16401" name="mmprod_s1_102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254" y="1423"/>
              <a:ext cx="3767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 dày, ruột non, ruột già, hậu môn.</a:t>
              </a:r>
            </a:p>
          </p:txBody>
        </p:sp>
      </p:grpSp>
      <p:grpSp>
        <p:nvGrpSpPr>
          <p:cNvPr id="16396" name="mmprod_answer10018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525588" y="3440112"/>
            <a:ext cx="5349875" cy="411163"/>
            <a:chOff x="832" y="2125"/>
            <a:chExt cx="3370" cy="259"/>
          </a:xfrm>
        </p:grpSpPr>
        <p:sp>
          <p:nvSpPr>
            <p:cNvPr id="16398" name="mmprod_s2_1043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32" y="2125"/>
              <a:ext cx="415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</a:p>
          </p:txBody>
        </p:sp>
        <p:sp>
          <p:nvSpPr>
            <p:cNvPr id="16399" name="mmprod_s1_1023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248" y="2125"/>
              <a:ext cx="2954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Tim và các mạch máu.</a:t>
              </a:r>
            </a:p>
          </p:txBody>
        </p:sp>
      </p:grpSp>
      <p:sp>
        <p:nvSpPr>
          <p:cNvPr id="17497" name="Flowchart: Connector 17496"/>
          <p:cNvSpPr/>
          <p:nvPr/>
        </p:nvSpPr>
        <p:spPr>
          <a:xfrm>
            <a:off x="1371600" y="4802187"/>
            <a:ext cx="454025" cy="411163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7213" y="1639956"/>
            <a:ext cx="82296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11: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635000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or2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4488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990600" y="1066800"/>
            <a:ext cx="220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8000"/>
              </a:buClr>
              <a:buFont typeface="Arial" panose="020B0604020202020204" pitchFamily="34" charset="0"/>
              <a:buNone/>
            </a:pPr>
            <a:endParaRPr lang="en-US" altLang="en-US" sz="3200" b="1" u="sng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6881813" y="513556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E753B4A-4417-4F72-9FEC-0F2CC0709BD3}" type="slidenum"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/>
              <a:t>4</a:t>
            </a:fld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3" name="Slide Number Placeholder 3"/>
          <p:cNvSpPr txBox="1">
            <a:spLocks noGrp="1"/>
          </p:cNvSpPr>
          <p:nvPr/>
        </p:nvSpPr>
        <p:spPr bwMode="auto">
          <a:xfrm>
            <a:off x="6881813" y="513556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A6126D2-61AB-4166-84E5-3BF094997560}" type="slidenum"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/>
              <a:t>4</a:t>
            </a:fld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4" name="Slide Number Placeholder 3"/>
          <p:cNvSpPr txBox="1">
            <a:spLocks/>
          </p:cNvSpPr>
          <p:nvPr/>
        </p:nvSpPr>
        <p:spPr bwMode="auto">
          <a:xfrm>
            <a:off x="6881813" y="513556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A4C7E52-E1CA-4492-8829-4ED205166FC7}" type="slidenum"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/>
              <a:t>4</a:t>
            </a:fld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6" name="TextBox 16"/>
          <p:cNvSpPr txBox="1">
            <a:spLocks noChangeArrowheads="1"/>
          </p:cNvSpPr>
          <p:nvPr/>
        </p:nvSpPr>
        <p:spPr bwMode="auto">
          <a:xfrm>
            <a:off x="990600" y="460375"/>
            <a:ext cx="7467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32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32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7" name="mmprod_titl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1676400"/>
            <a:ext cx="817721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</a:p>
          <a:p>
            <a:pPr algn="ctr"/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418" name="mmprod_answer1001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452563" y="3825875"/>
            <a:ext cx="6257925" cy="822325"/>
            <a:chOff x="832" y="902"/>
            <a:chExt cx="3343" cy="518"/>
          </a:xfrm>
        </p:grpSpPr>
        <p:sp>
          <p:nvSpPr>
            <p:cNvPr id="13" name="mmprod_s2_1041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832" y="1037"/>
              <a:ext cx="429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320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anose="02020603050405020304" pitchFamily="18" charset="0"/>
                </a:rPr>
                <a:t> C. </a:t>
              </a:r>
            </a:p>
          </p:txBody>
        </p:sp>
        <p:sp>
          <p:nvSpPr>
            <p:cNvPr id="17429" name="mmprod_s1_102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237" y="902"/>
              <a:ext cx="293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Thấp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tim</a:t>
              </a:r>
              <a:endPara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419" name="mmprod_answer1001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5588" y="3175000"/>
            <a:ext cx="6650037" cy="822325"/>
            <a:chOff x="832" y="1423"/>
            <a:chExt cx="4189" cy="518"/>
          </a:xfrm>
        </p:grpSpPr>
        <p:sp>
          <p:nvSpPr>
            <p:cNvPr id="17426" name="mmprod_s2_1042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32" y="1581"/>
              <a:ext cx="407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</a:p>
          </p:txBody>
        </p:sp>
        <p:sp>
          <p:nvSpPr>
            <p:cNvPr id="17427" name="mmprod_s1_1022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254" y="1423"/>
              <a:ext cx="3767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Viêm thận</a:t>
              </a:r>
            </a:p>
          </p:txBody>
        </p:sp>
      </p:grpSp>
      <p:grpSp>
        <p:nvGrpSpPr>
          <p:cNvPr id="17420" name="mmprod_answer10018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525588" y="2695575"/>
            <a:ext cx="5349875" cy="411163"/>
            <a:chOff x="832" y="2125"/>
            <a:chExt cx="3370" cy="259"/>
          </a:xfrm>
        </p:grpSpPr>
        <p:sp>
          <p:nvSpPr>
            <p:cNvPr id="17424" name="mmprod_s2_1043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832" y="2125"/>
              <a:ext cx="415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</a:p>
          </p:txBody>
        </p:sp>
        <p:sp>
          <p:nvSpPr>
            <p:cNvPr id="17425" name="mmprod_s1_1023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248" y="2125"/>
              <a:ext cx="2954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Nhiễm trùng ống đái</a:t>
              </a:r>
            </a:p>
          </p:txBody>
        </p:sp>
      </p:grpSp>
      <p:sp>
        <p:nvSpPr>
          <p:cNvPr id="17497" name="Flowchart: Connector 17496"/>
          <p:cNvSpPr/>
          <p:nvPr/>
        </p:nvSpPr>
        <p:spPr>
          <a:xfrm>
            <a:off x="1452563" y="4108450"/>
            <a:ext cx="454025" cy="411162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7422" name="mmprod_s1_102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19313" y="4541838"/>
            <a:ext cx="55006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Sỏi thận</a:t>
            </a:r>
          </a:p>
        </p:txBody>
      </p:sp>
      <p:sp>
        <p:nvSpPr>
          <p:cNvPr id="17423" name="mmprod_s2_104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12888" y="4748213"/>
            <a:ext cx="65881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pic>
        <p:nvPicPr>
          <p:cNvPr id="22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635000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or2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4488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990600" y="1066800"/>
            <a:ext cx="220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8000"/>
              </a:buClr>
              <a:buFont typeface="Arial" panose="020B0604020202020204" pitchFamily="34" charset="0"/>
              <a:buNone/>
            </a:pPr>
            <a:endParaRPr lang="en-US" altLang="en-US" sz="3200" b="1" u="sng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18441" name="mmprod_titl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5000" y="1828800"/>
            <a:ext cx="817721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grpSp>
        <p:nvGrpSpPr>
          <p:cNvPr id="18442" name="mmprod_answer1001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77850" y="4064000"/>
            <a:ext cx="6224588" cy="822325"/>
            <a:chOff x="807" y="931"/>
            <a:chExt cx="3325" cy="518"/>
          </a:xfrm>
        </p:grpSpPr>
        <p:sp>
          <p:nvSpPr>
            <p:cNvPr id="13" name="mmprod_s2_1041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807" y="1037"/>
              <a:ext cx="429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320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anose="02020603050405020304" pitchFamily="18" charset="0"/>
                </a:rPr>
                <a:t> C. </a:t>
              </a:r>
            </a:p>
          </p:txBody>
        </p:sp>
        <p:sp>
          <p:nvSpPr>
            <p:cNvPr id="18453" name="mmprod_s1_102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194" y="931"/>
              <a:ext cx="293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Uống đủ nước</a:t>
              </a:r>
            </a:p>
          </p:txBody>
        </p:sp>
      </p:grpSp>
      <p:grpSp>
        <p:nvGrpSpPr>
          <p:cNvPr id="18443" name="mmprod_answer1001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57225" y="3540125"/>
            <a:ext cx="7081838" cy="822325"/>
            <a:chOff x="497" y="1506"/>
            <a:chExt cx="4461" cy="518"/>
          </a:xfrm>
        </p:grpSpPr>
        <p:sp>
          <p:nvSpPr>
            <p:cNvPr id="18450" name="mmprod_s2_1042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97" y="1581"/>
              <a:ext cx="407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</a:p>
          </p:txBody>
        </p:sp>
        <p:sp>
          <p:nvSpPr>
            <p:cNvPr id="18451" name="mmprod_s1_1022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929" y="1506"/>
              <a:ext cx="4029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nhịn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tiểu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quá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lâu</a:t>
              </a:r>
              <a:endPara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444" name="mmprod_answer10018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93738" y="2790825"/>
            <a:ext cx="8113712" cy="617538"/>
            <a:chOff x="602" y="1995"/>
            <a:chExt cx="3612" cy="389"/>
          </a:xfrm>
        </p:grpSpPr>
        <p:sp>
          <p:nvSpPr>
            <p:cNvPr id="18448" name="mmprod_s2_1043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02" y="1995"/>
              <a:ext cx="415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</a:p>
          </p:txBody>
        </p:sp>
        <p:sp>
          <p:nvSpPr>
            <p:cNvPr id="18449" name="mmprod_s1_1023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903" y="2125"/>
              <a:ext cx="331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NI-Avo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xuyên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tắm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rửa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sạch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quần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áo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pPr eaLnBrk="1" hangingPunct="1"/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biệt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quần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áo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lót</a:t>
              </a:r>
              <a:endPara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446" name="mmprod_s1_102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63650" y="4597400"/>
            <a:ext cx="60642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Tất cả các ý trên</a:t>
            </a:r>
          </a:p>
        </p:txBody>
      </p:sp>
      <p:sp>
        <p:nvSpPr>
          <p:cNvPr id="18447" name="mmprod_s2_104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6900" y="4826000"/>
            <a:ext cx="6508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D. </a:t>
            </a:r>
          </a:p>
        </p:txBody>
      </p:sp>
      <p:sp>
        <p:nvSpPr>
          <p:cNvPr id="17497" name="Flowchart: Connector 17496"/>
          <p:cNvSpPr/>
          <p:nvPr/>
        </p:nvSpPr>
        <p:spPr>
          <a:xfrm>
            <a:off x="533400" y="4794250"/>
            <a:ext cx="533400" cy="473075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22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635000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9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46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557348" y="2286000"/>
            <a:ext cx="8153400" cy="990600"/>
          </a:xfrm>
          <a:prstGeom prst="roundRect">
            <a:avLst>
              <a:gd name="adj" fmla="val 16667"/>
            </a:avLst>
          </a:prstGeom>
          <a:solidFill>
            <a:srgbClr val="FFFF99">
              <a:alpha val="50980"/>
            </a:srgb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12: </a:t>
            </a:r>
            <a:r>
              <a:rPr lang="en-US" alt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thần</a:t>
            </a:r>
            <a:r>
              <a:rPr lang="en-US" alt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kinh</a:t>
            </a:r>
            <a:endParaRPr lang="en-US" altLang="en-US" sz="4800" b="1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WordArt 4"/>
          <p:cNvSpPr>
            <a:spLocks noChangeArrowheads="1" noChangeShapeType="1" noTextEdit="1"/>
          </p:cNvSpPr>
          <p:nvPr/>
        </p:nvSpPr>
        <p:spPr bwMode="auto">
          <a:xfrm>
            <a:off x="2305594" y="261260"/>
            <a:ext cx="4114800" cy="1828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en-US" sz="3600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3600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19" y="210460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3019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113"/>
            <a:ext cx="9144000" cy="6858001"/>
          </a:xfrm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295400"/>
          </a:xfrm>
        </p:spPr>
        <p:txBody>
          <a:bodyPr/>
          <a:lstStyle/>
          <a:p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b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Title 1"/>
          <p:cNvSpPr txBox="1">
            <a:spLocks/>
          </p:cNvSpPr>
          <p:nvPr/>
        </p:nvSpPr>
        <p:spPr bwMode="auto">
          <a:xfrm>
            <a:off x="381000" y="2364785"/>
            <a:ext cx="8229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-"/>
            </a:pP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9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2438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4587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00816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152400"/>
            <a:ext cx="968488" cy="96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042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" y="0"/>
            <a:ext cx="9138445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752600"/>
            <a:ext cx="6553200" cy="1371600"/>
          </a:xfrm>
        </p:spPr>
        <p:txBody>
          <a:bodyPr/>
          <a:lstStyle/>
          <a:p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b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939387"/>
            <a:ext cx="968488" cy="96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497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10"/>
  <p:tag name="MMPROD_ABSOLUTEPOSITIONID" val="100"/>
  <p:tag name="MMPROD_LASTVALUES" val="&lt;ChangeData&gt;&lt;Text&gt;&lt;![CDATA[Cơ quan bài tiết nước tiểu gồm:]]&gt;&lt;/Text&gt;&lt;FontSize&gt;&lt;![CDATA[44]]&gt;&lt;/FontSize&gt;&lt;Left&gt;&lt;![CDATA[0]]&gt;&lt;/Left&gt;&lt;Top&gt;&lt;![CDATA[0]]&gt;&lt;/Top&gt;&lt;/ChangeData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Hai quả thận, hai ống dẫn nước tiểu, bóng đái, ống đái.]]&gt;&lt;/Text&gt;&lt;FontSize&gt;&lt;![CDATA[27]]&gt;&lt;/FontSize&gt;&lt;Left&gt;&lt;![CDATA[158]]&gt;&lt;/Left&gt;&lt;Top&gt;&lt;![CDATA[129.625]]&gt;&lt;/Top&gt;&lt;/ChangeData&gt;"/>
  <p:tag name="MMPROD_ABSOLUTEPOSITIONID" val="102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10"/>
  <p:tag name="MMPROD_ABSOLUTEPOSITIONID" val="100"/>
  <p:tag name="MMPROD_LASTVALUES" val="&lt;ChangeData&gt;&lt;Text&gt;&lt;![CDATA[Cơ quan bài tiết nước tiểu gồm:]]&gt;&lt;/Text&gt;&lt;FontSize&gt;&lt;![CDATA[44]]&gt;&lt;/FontSize&gt;&lt;Left&gt;&lt;![CDATA[0]]&gt;&lt;/Left&gt;&lt;Top&gt;&lt;![CDATA[0]]&gt;&lt;/Top&gt;&lt;/ChangeData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59]]&gt;&lt;/Left&gt;&lt;Top&gt;&lt;![CDATA[129.625]]&gt;&lt;/Top&gt;&lt;/ChangeData&gt;"/>
  <p:tag name="MMPROD_ID" val="10014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0015&quot;&gt;&lt;property id=&quot;10020&quot; value=&quot;9&quot;/&gt;&lt;property id=&quot;10102&quot; value=&quot;0&quot;/&gt;&lt;property id=&quot;10191&quot; value=&quot;-1&quot;/&gt;&lt;/object&gt;"/>
  <p:tag name="MMPROD_COLLECTIONCONTAINERID" val="10011"/>
  <p:tag name="MMPROD_PARENTID" val="10010"/>
  <p:tag name="MMPROD_ANSWERLETTER" val="A) 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59]]&gt;&lt;/Left&gt;&lt;Top&gt;&lt;![CDATA[197.625]]&gt;&lt;/Top&gt;&lt;/ChangeData&gt;"/>
  <p:tag name="MMPROD_ID" val="10016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017&quot;&gt;&lt;property id=&quot;10020&quot; value=&quot;9&quot;/&gt;&lt;property id=&quot;10102&quot; value=&quot;0&quot;/&gt;&lt;property id=&quot;10191&quot; value=&quot;-1&quot;/&gt;&lt;/object&gt;"/>
  <p:tag name="MMPROD_COLLECTIONCONTAINERID" val="10011"/>
  <p:tag name="MMPROD_PARENTID" val="10010"/>
  <p:tag name="MMPROD_ANSWERLETTER" val="B) 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59]]&gt;&lt;/Left&gt;&lt;Top&gt;&lt;![CDATA[265.625]]&gt;&lt;/Top&gt;&lt;/ChangeData&gt;"/>
  <p:tag name="MMPROD_ID" val="10018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019&quot;&gt;&lt;property id=&quot;10020&quot; value=&quot;9&quot;/&gt;&lt;property id=&quot;10102&quot; value=&quot;0&quot;/&gt;&lt;property id=&quot;10191&quot; value=&quot;-1&quot;/&gt;&lt;/object&gt;"/>
  <p:tag name="MMPROD_COLLECTIONCONTAINERID" val="10011"/>
  <p:tag name="MMPROD_PARENTID" val="10010"/>
  <p:tag name="MMPROD_ANSWERLETTER" val="C) 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Hai quả thận, hai ống dẫn nước tiểu, bóng đái, ống đái.]]&gt;&lt;/Text&gt;&lt;FontSize&gt;&lt;![CDATA[27]]&gt;&lt;/FontSize&gt;&lt;Left&gt;&lt;![CDATA[158]]&gt;&lt;/Left&gt;&lt;Top&gt;&lt;![CDATA[129.625]]&gt;&lt;/Top&gt;&lt;/ChangeData&gt;"/>
  <p:tag name="MMPROD_ABSOLUTEPOSITIONID" val="102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7]]&gt;&lt;/FontSize&gt;&lt;Left&gt;&lt;![CDATA[104]]&gt;&lt;/Left&gt;&lt;Top&gt;&lt;![CDATA[420.625]]&gt;&lt;/Top&gt;&lt;/ChangeData&gt;"/>
  <p:tag name="MMPROD_ABSOLUTEPOSITIONID" val="104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7]]&gt;&lt;/FontSize&gt;&lt;Left&gt;&lt;![CDATA[104]]&gt;&lt;/Left&gt;&lt;Top&gt;&lt;![CDATA[420.625]]&gt;&lt;/Top&gt;&lt;/ChangeData&gt;"/>
  <p:tag name="MMPROD_ABSOLUTEPOSITIONID" val="104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im và các mạch máu]]&gt;&lt;/Text&gt;&lt;FontSize&gt;&lt;![CDATA[27]]&gt;&lt;/FontSize&gt;&lt;Left&gt;&lt;![CDATA[156]]&gt;&lt;/Left&gt;&lt;Top&gt;&lt;![CDATA[420.625]]&gt;&lt;/Top&gt;&lt;/ChangeData&gt;"/>
  <p:tag name="MMPROD_ABSOLUTEPOSITIONID" val="102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7]]&gt;&lt;/FontSize&gt;&lt;Left&gt;&lt;![CDATA[104]]&gt;&lt;/Left&gt;&lt;Top&gt;&lt;![CDATA[301.5]]&gt;&lt;/Top&gt;&lt;/ChangeData&gt;"/>
  <p:tag name="MMPROD_ABSOLUTEPOSITIONID" val="104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59]]&gt;&lt;/Left&gt;&lt;Top&gt;&lt;![CDATA[129.625]]&gt;&lt;/Top&gt;&lt;/ChangeData&gt;"/>
  <p:tag name="MMPROD_ID" val="10014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0015&quot;&gt;&lt;property id=&quot;10020&quot; value=&quot;9&quot;/&gt;&lt;property id=&quot;10102&quot; value=&quot;0&quot;/&gt;&lt;property id=&quot;10191&quot; value=&quot;-1&quot;/&gt;&lt;/object&gt;"/>
  <p:tag name="MMPROD_COLLECTIONCONTAINERID" val="10011"/>
  <p:tag name="MMPROD_PARENTID" val="10010"/>
  <p:tag name="MMPROD_ANSWERLETTER" val="A) 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Dạ dày, ruột non, ruột già, hậu môn.]]&gt;&lt;/Text&gt;&lt;FontSize&gt;&lt;![CDATA[27]]&gt;&lt;/FontSize&gt;&lt;Left&gt;&lt;![CDATA[155]]&gt;&lt;/Left&gt;&lt;Top&gt;&lt;![CDATA[301.5]]&gt;&lt;/Top&gt;&lt;/ChangeData&gt;"/>
  <p:tag name="MMPROD_ABSOLUTEPOSITIONID" val="102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7]]&gt;&lt;/FontSize&gt;&lt;Left&gt;&lt;![CDATA[104]]&gt;&lt;/Left&gt;&lt;Top&gt;&lt;![CDATA[129.625]]&gt;&lt;/Top&gt;&lt;/ChangeData&gt;"/>
  <p:tag name="MMPROD_ABSOLUTEPOSITIONID" val="104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Hai quả thận, hai ống dẫn nước tiểu, bóng đái, ống đái.]]&gt;&lt;/Text&gt;&lt;FontSize&gt;&lt;![CDATA[27]]&gt;&lt;/FontSize&gt;&lt;Left&gt;&lt;![CDATA[158]]&gt;&lt;/Left&gt;&lt;Top&gt;&lt;![CDATA[129.625]]&gt;&lt;/Top&gt;&lt;/ChangeData&gt;"/>
  <p:tag name="MMPROD_ABSOLUTEPOSITIONID" val="102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10"/>
  <p:tag name="MMPROD_ABSOLUTEPOSITIONID" val="100"/>
  <p:tag name="MMPROD_LASTVALUES" val="&lt;ChangeData&gt;&lt;Text&gt;&lt;![CDATA[Cơ quan bài tiết nước tiểu gồm:]]&gt;&lt;/Text&gt;&lt;FontSize&gt;&lt;![CDATA[44]]&gt;&lt;/FontSize&gt;&lt;Left&gt;&lt;![CDATA[0]]&gt;&lt;/Left&gt;&lt;Top&gt;&lt;![CDATA[0]]&gt;&lt;/Top&gt;&lt;/ChangeData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59]]&gt;&lt;/Left&gt;&lt;Top&gt;&lt;![CDATA[129.625]]&gt;&lt;/Top&gt;&lt;/ChangeData&gt;"/>
  <p:tag name="MMPROD_ID" val="10014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0015&quot;&gt;&lt;property id=&quot;10020&quot; value=&quot;9&quot;/&gt;&lt;property id=&quot;10102&quot; value=&quot;0&quot;/&gt;&lt;property id=&quot;10191&quot; value=&quot;-1&quot;/&gt;&lt;/object&gt;"/>
  <p:tag name="MMPROD_COLLECTIONCONTAINERID" val="10011"/>
  <p:tag name="MMPROD_PARENTID" val="10010"/>
  <p:tag name="MMPROD_ANSWERLETTER" val="A) 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59]]&gt;&lt;/Left&gt;&lt;Top&gt;&lt;![CDATA[197.625]]&gt;&lt;/Top&gt;&lt;/ChangeData&gt;"/>
  <p:tag name="MMPROD_ID" val="10016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017&quot;&gt;&lt;property id=&quot;10020&quot; value=&quot;9&quot;/&gt;&lt;property id=&quot;10102&quot; value=&quot;0&quot;/&gt;&lt;property id=&quot;10191&quot; value=&quot;-1&quot;/&gt;&lt;/object&gt;"/>
  <p:tag name="MMPROD_COLLECTIONCONTAINERID" val="10011"/>
  <p:tag name="MMPROD_PARENTID" val="10010"/>
  <p:tag name="MMPROD_ANSWERLETTER" val="B) 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59]]&gt;&lt;/Left&gt;&lt;Top&gt;&lt;![CDATA[265.625]]&gt;&lt;/Top&gt;&lt;/ChangeData&gt;"/>
  <p:tag name="MMPROD_ID" val="10018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019&quot;&gt;&lt;property id=&quot;10020&quot; value=&quot;9&quot;/&gt;&lt;property id=&quot;10102&quot; value=&quot;0&quot;/&gt;&lt;property id=&quot;10191&quot; value=&quot;-1&quot;/&gt;&lt;/object&gt;"/>
  <p:tag name="MMPROD_COLLECTIONCONTAINERID" val="10011"/>
  <p:tag name="MMPROD_PARENTID" val="10010"/>
  <p:tag name="MMPROD_ANSWERLETTER" val="C) 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Hai quả thận, hai ống dẫn nước tiểu, bóng đái, ống đái.]]&gt;&lt;/Text&gt;&lt;FontSize&gt;&lt;![CDATA[27]]&gt;&lt;/FontSize&gt;&lt;Left&gt;&lt;![CDATA[158]]&gt;&lt;/Left&gt;&lt;Top&gt;&lt;![CDATA[129.625]]&gt;&lt;/Top&gt;&lt;/ChangeData&gt;"/>
  <p:tag name="MMPROD_ABSOLUTEPOSITIONID" val="102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7]]&gt;&lt;/FontSize&gt;&lt;Left&gt;&lt;![CDATA[104]]&gt;&lt;/Left&gt;&lt;Top&gt;&lt;![CDATA[420.625]]&gt;&lt;/Top&gt;&lt;/ChangeData&gt;"/>
  <p:tag name="MMPROD_ABSOLUTEPOSITIONID" val="104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7]]&gt;&lt;/FontSize&gt;&lt;Left&gt;&lt;![CDATA[104]]&gt;&lt;/Left&gt;&lt;Top&gt;&lt;![CDATA[420.625]]&gt;&lt;/Top&gt;&lt;/ChangeData&gt;"/>
  <p:tag name="MMPROD_ABSOLUTEPOSITIONID" val="104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59]]&gt;&lt;/Left&gt;&lt;Top&gt;&lt;![CDATA[197.625]]&gt;&lt;/Top&gt;&lt;/ChangeData&gt;"/>
  <p:tag name="MMPROD_ID" val="10016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017&quot;&gt;&lt;property id=&quot;10020&quot; value=&quot;9&quot;/&gt;&lt;property id=&quot;10102&quot; value=&quot;0&quot;/&gt;&lt;property id=&quot;10191&quot; value=&quot;-1&quot;/&gt;&lt;/object&gt;"/>
  <p:tag name="MMPROD_COLLECTIONCONTAINERID" val="10011"/>
  <p:tag name="MMPROD_PARENTID" val="10010"/>
  <p:tag name="MMPROD_ANSWERLETTER" val="B) 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im và các mạch máu]]&gt;&lt;/Text&gt;&lt;FontSize&gt;&lt;![CDATA[27]]&gt;&lt;/FontSize&gt;&lt;Left&gt;&lt;![CDATA[156]]&gt;&lt;/Left&gt;&lt;Top&gt;&lt;![CDATA[420.625]]&gt;&lt;/Top&gt;&lt;/ChangeData&gt;"/>
  <p:tag name="MMPROD_ABSOLUTEPOSITIONID" val="102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7]]&gt;&lt;/FontSize&gt;&lt;Left&gt;&lt;![CDATA[104]]&gt;&lt;/Left&gt;&lt;Top&gt;&lt;![CDATA[301.5]]&gt;&lt;/Top&gt;&lt;/ChangeData&gt;"/>
  <p:tag name="MMPROD_ABSOLUTEPOSITIONID" val="104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Dạ dày, ruột non, ruột già, hậu môn.]]&gt;&lt;/Text&gt;&lt;FontSize&gt;&lt;![CDATA[27]]&gt;&lt;/FontSize&gt;&lt;Left&gt;&lt;![CDATA[155]]&gt;&lt;/Left&gt;&lt;Top&gt;&lt;![CDATA[301.5]]&gt;&lt;/Top&gt;&lt;/ChangeData&gt;"/>
  <p:tag name="MMPROD_ABSOLUTEPOSITIONID" val="102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7]]&gt;&lt;/FontSize&gt;&lt;Left&gt;&lt;![CDATA[104]]&gt;&lt;/Left&gt;&lt;Top&gt;&lt;![CDATA[129.625]]&gt;&lt;/Top&gt;&lt;/ChangeData&gt;"/>
  <p:tag name="MMPROD_ABSOLUTEPOSITIONID" val="104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Hai quả thận, hai ống dẫn nước tiểu, bóng đái, ống đái.]]&gt;&lt;/Text&gt;&lt;FontSize&gt;&lt;![CDATA[27]]&gt;&lt;/FontSize&gt;&lt;Left&gt;&lt;![CDATA[158]]&gt;&lt;/Left&gt;&lt;Top&gt;&lt;![CDATA[129.625]]&gt;&lt;/Top&gt;&lt;/ChangeData&gt;"/>
  <p:tag name="MMPROD_ABSOLUTEPOSITIONID" val="102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59]]&gt;&lt;/Left&gt;&lt;Top&gt;&lt;![CDATA[265.625]]&gt;&lt;/Top&gt;&lt;/ChangeData&gt;"/>
  <p:tag name="MMPROD_ID" val="10018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019&quot;&gt;&lt;property id=&quot;10020&quot; value=&quot;9&quot;/&gt;&lt;property id=&quot;10102&quot; value=&quot;0&quot;/&gt;&lt;property id=&quot;10191&quot; value=&quot;-1&quot;/&gt;&lt;/object&gt;"/>
  <p:tag name="MMPROD_COLLECTIONCONTAINERID" val="10011"/>
  <p:tag name="MMPROD_PARENTID" val="10010"/>
  <p:tag name="MMPROD_ANSWERLETTER" val="C) 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7]]&gt;&lt;/FontSize&gt;&lt;Left&gt;&lt;![CDATA[104]]&gt;&lt;/Left&gt;&lt;Top&gt;&lt;![CDATA[420.625]]&gt;&lt;/Top&gt;&lt;/ChangeData&gt;"/>
  <p:tag name="MMPROD_ABSOLUTEPOSITIONID" val="104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im và các mạch máu]]&gt;&lt;/Text&gt;&lt;FontSize&gt;&lt;![CDATA[27]]&gt;&lt;/FontSize&gt;&lt;Left&gt;&lt;![CDATA[156]]&gt;&lt;/Left&gt;&lt;Top&gt;&lt;![CDATA[420.625]]&gt;&lt;/Top&gt;&lt;/ChangeData&gt;"/>
  <p:tag name="MMPROD_ABSOLUTEPOSITIONID" val="102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7]]&gt;&lt;/FontSize&gt;&lt;Left&gt;&lt;![CDATA[104]]&gt;&lt;/Left&gt;&lt;Top&gt;&lt;![CDATA[301.5]]&gt;&lt;/Top&gt;&lt;/ChangeData&gt;"/>
  <p:tag name="MMPROD_ABSOLUTEPOSITIONID" val="104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Dạ dày, ruột non, ruột già, hậu môn.]]&gt;&lt;/Text&gt;&lt;FontSize&gt;&lt;![CDATA[27]]&gt;&lt;/FontSize&gt;&lt;Left&gt;&lt;![CDATA[155]]&gt;&lt;/Left&gt;&lt;Top&gt;&lt;![CDATA[301.5]]&gt;&lt;/Top&gt;&lt;/ChangeData&gt;"/>
  <p:tag name="MMPROD_ABSOLUTEPOSITIONID" val="102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7]]&gt;&lt;/FontSize&gt;&lt;Left&gt;&lt;![CDATA[104]]&gt;&lt;/Left&gt;&lt;Top&gt;&lt;![CDATA[129.625]]&gt;&lt;/Top&gt;&lt;/ChangeData&gt;"/>
  <p:tag name="MMPROD_ABSOLUTEPOSITIONID" val="104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7254</TotalTime>
  <Words>930</Words>
  <Application>Microsoft Office PowerPoint</Application>
  <PresentationFormat>On-screen Show (4:3)</PresentationFormat>
  <Paragraphs>165</Paragraphs>
  <Slides>27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VNI-Avo</vt:lpstr>
      <vt:lpstr>Arial</vt:lpstr>
      <vt:lpstr>Calibri</vt:lpstr>
      <vt:lpstr>.VnTime</vt:lpstr>
      <vt:lpstr>Times New Roman</vt:lpstr>
      <vt:lpstr>Imprint MT Shadow</vt:lpstr>
      <vt:lpstr>Garamond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Yêu cầu cần đạt </vt:lpstr>
      <vt:lpstr>Cấu trúc bài học</vt:lpstr>
      <vt:lpstr>Hoạt động 1:  Các bộ phận của cơ quan thần kinh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2:  Vai trò của cơ quan thần kinh  </vt:lpstr>
      <vt:lpstr>PowerPoint Presentation</vt:lpstr>
      <vt:lpstr>PowerPoint Presentation</vt:lpstr>
      <vt:lpstr>PowerPoint Presentation</vt:lpstr>
      <vt:lpstr>PowerPoint Presentation</vt:lpstr>
      <vt:lpstr>Hoạt động 3:  Các biện pháp bảo vệ  cơ quan thần kinh   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THAN-QUY</dc:creator>
  <cp:lastModifiedBy>Giang Anh</cp:lastModifiedBy>
  <cp:revision>1386</cp:revision>
  <dcterms:created xsi:type="dcterms:W3CDTF">2010-12-25T01:57:06Z</dcterms:created>
  <dcterms:modified xsi:type="dcterms:W3CDTF">2021-08-08T11:26:50Z</dcterms:modified>
</cp:coreProperties>
</file>